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5"/>
    <p:sldMasterId id="214748367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Lst>
  <p:sldSz cy="7772400" cx="10058400"/>
  <p:notesSz cx="6858000" cy="9144000"/>
  <p:embeddedFontLst>
    <p:embeddedFont>
      <p:font typeface="Happy Monkey"/>
      <p:regular r:id="rId25"/>
    </p:embeddedFont>
    <p:embeddedFont>
      <p:font typeface="Margarine"/>
      <p:regular r:id="rId26"/>
    </p:embeddedFont>
    <p:embeddedFont>
      <p:font typeface="McLaren"/>
      <p:regular r:id="rId27"/>
    </p:embeddedFont>
    <p:embeddedFont>
      <p:font typeface="Comfortaa"/>
      <p:regular r:id="rId28"/>
      <p:bold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448">
          <p15:clr>
            <a:srgbClr val="747775"/>
          </p15:clr>
        </p15:guide>
        <p15:guide id="2" pos="3168">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29BF7BF-2D0A-4E7D-B197-48AD4D038B04}">
  <a:tblStyle styleId="{329BF7BF-2D0A-4E7D-B197-48AD4D038B04}"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808DA7CD-07D2-4C9F-AEC8-B3A2681ECA80}" styleName="Table_1">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448" orient="horz"/>
        <p:guide pos="3168"/>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font" Target="fonts/Margarine-regular.fntdata"/><Relationship Id="rId25" Type="http://schemas.openxmlformats.org/officeDocument/2006/relationships/font" Target="fonts/HappyMonkey-regular.fntdata"/><Relationship Id="rId28" Type="http://schemas.openxmlformats.org/officeDocument/2006/relationships/font" Target="fonts/Comfortaa-regular.fntdata"/><Relationship Id="rId27" Type="http://schemas.openxmlformats.org/officeDocument/2006/relationships/font" Target="fonts/McLaren-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Comfortaa-bold.fntdata"/><Relationship Id="rId7" Type="http://schemas.openxmlformats.org/officeDocument/2006/relationships/notesMaster" Target="notesMasters/notesMaster1.xml"/><Relationship Id="rId8" Type="http://schemas.openxmlformats.org/officeDocument/2006/relationships/slide" Target="slides/slide1.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210584"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notes"/>
          <p:cNvSpPr/>
          <p:nvPr>
            <p:ph idx="2" type="sldImg"/>
          </p:nvPr>
        </p:nvSpPr>
        <p:spPr>
          <a:xfrm>
            <a:off x="1210584" y="685800"/>
            <a:ext cx="44373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30d7687daf_0_10:notes"/>
          <p:cNvSpPr/>
          <p:nvPr>
            <p:ph idx="2" type="sldImg"/>
          </p:nvPr>
        </p:nvSpPr>
        <p:spPr>
          <a:xfrm>
            <a:off x="1210584" y="685800"/>
            <a:ext cx="44373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230d7687daf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cf0e95e0e8_0_240:notes"/>
          <p:cNvSpPr/>
          <p:nvPr>
            <p:ph idx="2" type="sldImg"/>
          </p:nvPr>
        </p:nvSpPr>
        <p:spPr>
          <a:xfrm>
            <a:off x="1210584" y="685800"/>
            <a:ext cx="44373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2cf0e95e0e8_0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cf0e95e0e8_0_245:notes"/>
          <p:cNvSpPr/>
          <p:nvPr>
            <p:ph idx="2" type="sldImg"/>
          </p:nvPr>
        </p:nvSpPr>
        <p:spPr>
          <a:xfrm>
            <a:off x="1210584" y="685800"/>
            <a:ext cx="44373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2cf0e95e0e8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cf0e95e0e8_0_248:notes"/>
          <p:cNvSpPr/>
          <p:nvPr>
            <p:ph idx="2" type="sldImg"/>
          </p:nvPr>
        </p:nvSpPr>
        <p:spPr>
          <a:xfrm>
            <a:off x="1210584" y="685800"/>
            <a:ext cx="44373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2cf0e95e0e8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cf0e95e0e8_0_251:notes"/>
          <p:cNvSpPr/>
          <p:nvPr>
            <p:ph idx="2" type="sldImg"/>
          </p:nvPr>
        </p:nvSpPr>
        <p:spPr>
          <a:xfrm>
            <a:off x="1210584" y="685800"/>
            <a:ext cx="44373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2cf0e95e0e8_0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cf0e95e0e8_0_254:notes"/>
          <p:cNvSpPr/>
          <p:nvPr>
            <p:ph idx="2" type="sldImg"/>
          </p:nvPr>
        </p:nvSpPr>
        <p:spPr>
          <a:xfrm>
            <a:off x="1210584" y="685800"/>
            <a:ext cx="44373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2cf0e95e0e8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cf0e95e0e8_0_257:notes"/>
          <p:cNvSpPr/>
          <p:nvPr>
            <p:ph idx="2" type="sldImg"/>
          </p:nvPr>
        </p:nvSpPr>
        <p:spPr>
          <a:xfrm>
            <a:off x="1210584" y="685800"/>
            <a:ext cx="44373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2cf0e95e0e8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2d32157dcf_0_26:notes"/>
          <p:cNvSpPr/>
          <p:nvPr>
            <p:ph idx="2" type="sldImg"/>
          </p:nvPr>
        </p:nvSpPr>
        <p:spPr>
          <a:xfrm>
            <a:off x="1210584" y="685800"/>
            <a:ext cx="44373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22d32157dcf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2d32157dcf_0_0:notes"/>
          <p:cNvSpPr/>
          <p:nvPr>
            <p:ph idx="2" type="sldImg"/>
          </p:nvPr>
        </p:nvSpPr>
        <p:spPr>
          <a:xfrm>
            <a:off x="1210584" y="685800"/>
            <a:ext cx="44373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22d32157dc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2d32157dcf_0_38:notes"/>
          <p:cNvSpPr/>
          <p:nvPr>
            <p:ph idx="2" type="sldImg"/>
          </p:nvPr>
        </p:nvSpPr>
        <p:spPr>
          <a:xfrm>
            <a:off x="1210584" y="685800"/>
            <a:ext cx="44373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2d32157dcf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2d32157dcf_0_18:notes"/>
          <p:cNvSpPr/>
          <p:nvPr>
            <p:ph idx="2" type="sldImg"/>
          </p:nvPr>
        </p:nvSpPr>
        <p:spPr>
          <a:xfrm>
            <a:off x="1210584" y="685800"/>
            <a:ext cx="44373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2d32157dcf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cf0e95e0e8_0_126: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2cf0e95e0e8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cf0e95e0e8_0_141: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cf0e95e0e8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cf0e95e0e8_0_156: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2cf0e95e0e8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cf0e95e0e8_0_172: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2cf0e95e0e8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3c964bc4f5_0_9:notes"/>
          <p:cNvSpPr/>
          <p:nvPr>
            <p:ph idx="2" type="sldImg"/>
          </p:nvPr>
        </p:nvSpPr>
        <p:spPr>
          <a:xfrm>
            <a:off x="1210584" y="685800"/>
            <a:ext cx="44373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23c964bc4f5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42879" y="1125136"/>
            <a:ext cx="9372900" cy="31017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42870" y="4282678"/>
            <a:ext cx="9372900" cy="11979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9319704" y="7046639"/>
            <a:ext cx="603600" cy="5949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42870" y="1671478"/>
            <a:ext cx="9372900" cy="29670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42870" y="4763362"/>
            <a:ext cx="9372900" cy="1965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9319704" y="7046639"/>
            <a:ext cx="603600" cy="5949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9319704" y="7046639"/>
            <a:ext cx="603600" cy="5949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42879" y="1125136"/>
            <a:ext cx="9372600" cy="3101700"/>
          </a:xfrm>
          <a:prstGeom prst="rect">
            <a:avLst/>
          </a:prstGeom>
        </p:spPr>
        <p:txBody>
          <a:bodyPr anchorCtr="0" anchor="b" bIns="113100" lIns="113100" spcFirstLastPara="1" rIns="113100" wrap="square" tIns="113100">
            <a:normAutofit/>
          </a:bodyPr>
          <a:lstStyle>
            <a:lvl1pPr lvl="0" rtl="0" algn="ctr">
              <a:spcBef>
                <a:spcPts val="0"/>
              </a:spcBef>
              <a:spcAft>
                <a:spcPts val="0"/>
              </a:spcAft>
              <a:buSzPts val="6400"/>
              <a:buNone/>
              <a:defRPr sz="6400"/>
            </a:lvl1pPr>
            <a:lvl2pPr lvl="1" rtl="0" algn="ctr">
              <a:spcBef>
                <a:spcPts val="0"/>
              </a:spcBef>
              <a:spcAft>
                <a:spcPts val="0"/>
              </a:spcAft>
              <a:buSzPts val="6400"/>
              <a:buNone/>
              <a:defRPr sz="6400"/>
            </a:lvl2pPr>
            <a:lvl3pPr lvl="2" rtl="0" algn="ctr">
              <a:spcBef>
                <a:spcPts val="0"/>
              </a:spcBef>
              <a:spcAft>
                <a:spcPts val="0"/>
              </a:spcAft>
              <a:buSzPts val="6400"/>
              <a:buNone/>
              <a:defRPr sz="6400"/>
            </a:lvl3pPr>
            <a:lvl4pPr lvl="3" rtl="0" algn="ctr">
              <a:spcBef>
                <a:spcPts val="0"/>
              </a:spcBef>
              <a:spcAft>
                <a:spcPts val="0"/>
              </a:spcAft>
              <a:buSzPts val="6400"/>
              <a:buNone/>
              <a:defRPr sz="6400"/>
            </a:lvl4pPr>
            <a:lvl5pPr lvl="4" rtl="0" algn="ctr">
              <a:spcBef>
                <a:spcPts val="0"/>
              </a:spcBef>
              <a:spcAft>
                <a:spcPts val="0"/>
              </a:spcAft>
              <a:buSzPts val="6400"/>
              <a:buNone/>
              <a:defRPr sz="6400"/>
            </a:lvl5pPr>
            <a:lvl6pPr lvl="5" rtl="0" algn="ctr">
              <a:spcBef>
                <a:spcPts val="0"/>
              </a:spcBef>
              <a:spcAft>
                <a:spcPts val="0"/>
              </a:spcAft>
              <a:buSzPts val="6400"/>
              <a:buNone/>
              <a:defRPr sz="6400"/>
            </a:lvl6pPr>
            <a:lvl7pPr lvl="6" rtl="0" algn="ctr">
              <a:spcBef>
                <a:spcPts val="0"/>
              </a:spcBef>
              <a:spcAft>
                <a:spcPts val="0"/>
              </a:spcAft>
              <a:buSzPts val="6400"/>
              <a:buNone/>
              <a:defRPr sz="6400"/>
            </a:lvl7pPr>
            <a:lvl8pPr lvl="7" rtl="0" algn="ctr">
              <a:spcBef>
                <a:spcPts val="0"/>
              </a:spcBef>
              <a:spcAft>
                <a:spcPts val="0"/>
              </a:spcAft>
              <a:buSzPts val="6400"/>
              <a:buNone/>
              <a:defRPr sz="6400"/>
            </a:lvl8pPr>
            <a:lvl9pPr lvl="8" rtl="0" algn="ctr">
              <a:spcBef>
                <a:spcPts val="0"/>
              </a:spcBef>
              <a:spcAft>
                <a:spcPts val="0"/>
              </a:spcAft>
              <a:buSzPts val="6400"/>
              <a:buNone/>
              <a:defRPr sz="6400"/>
            </a:lvl9pPr>
          </a:lstStyle>
          <a:p/>
        </p:txBody>
      </p:sp>
      <p:sp>
        <p:nvSpPr>
          <p:cNvPr id="56" name="Google Shape;56;p14"/>
          <p:cNvSpPr txBox="1"/>
          <p:nvPr>
            <p:ph idx="1" type="subTitle"/>
          </p:nvPr>
        </p:nvSpPr>
        <p:spPr>
          <a:xfrm>
            <a:off x="342870" y="4282678"/>
            <a:ext cx="9372600" cy="1197600"/>
          </a:xfrm>
          <a:prstGeom prst="rect">
            <a:avLst/>
          </a:prstGeom>
        </p:spPr>
        <p:txBody>
          <a:bodyPr anchorCtr="0" anchor="t" bIns="113100" lIns="113100" spcFirstLastPara="1" rIns="113100" wrap="square" tIns="113100">
            <a:normAutofit/>
          </a:bodyPr>
          <a:lstStyle>
            <a:lvl1pPr lvl="0" rtl="0" algn="ctr">
              <a:lnSpc>
                <a:spcPct val="100000"/>
              </a:lnSpc>
              <a:spcBef>
                <a:spcPts val="0"/>
              </a:spcBef>
              <a:spcAft>
                <a:spcPts val="0"/>
              </a:spcAft>
              <a:buSzPts val="3500"/>
              <a:buNone/>
              <a:defRPr sz="3500"/>
            </a:lvl1pPr>
            <a:lvl2pPr lvl="1" rtl="0" algn="ctr">
              <a:lnSpc>
                <a:spcPct val="100000"/>
              </a:lnSpc>
              <a:spcBef>
                <a:spcPts val="0"/>
              </a:spcBef>
              <a:spcAft>
                <a:spcPts val="0"/>
              </a:spcAft>
              <a:buSzPts val="3500"/>
              <a:buNone/>
              <a:defRPr sz="3500"/>
            </a:lvl2pPr>
            <a:lvl3pPr lvl="2" rtl="0" algn="ctr">
              <a:lnSpc>
                <a:spcPct val="100000"/>
              </a:lnSpc>
              <a:spcBef>
                <a:spcPts val="0"/>
              </a:spcBef>
              <a:spcAft>
                <a:spcPts val="0"/>
              </a:spcAft>
              <a:buSzPts val="3500"/>
              <a:buNone/>
              <a:defRPr sz="3500"/>
            </a:lvl3pPr>
            <a:lvl4pPr lvl="3" rtl="0" algn="ctr">
              <a:lnSpc>
                <a:spcPct val="100000"/>
              </a:lnSpc>
              <a:spcBef>
                <a:spcPts val="0"/>
              </a:spcBef>
              <a:spcAft>
                <a:spcPts val="0"/>
              </a:spcAft>
              <a:buSzPts val="3500"/>
              <a:buNone/>
              <a:defRPr sz="3500"/>
            </a:lvl4pPr>
            <a:lvl5pPr lvl="4" rtl="0" algn="ctr">
              <a:lnSpc>
                <a:spcPct val="100000"/>
              </a:lnSpc>
              <a:spcBef>
                <a:spcPts val="0"/>
              </a:spcBef>
              <a:spcAft>
                <a:spcPts val="0"/>
              </a:spcAft>
              <a:buSzPts val="3500"/>
              <a:buNone/>
              <a:defRPr sz="3500"/>
            </a:lvl5pPr>
            <a:lvl6pPr lvl="5" rtl="0" algn="ctr">
              <a:lnSpc>
                <a:spcPct val="100000"/>
              </a:lnSpc>
              <a:spcBef>
                <a:spcPts val="0"/>
              </a:spcBef>
              <a:spcAft>
                <a:spcPts val="0"/>
              </a:spcAft>
              <a:buSzPts val="3500"/>
              <a:buNone/>
              <a:defRPr sz="3500"/>
            </a:lvl6pPr>
            <a:lvl7pPr lvl="6" rtl="0" algn="ctr">
              <a:lnSpc>
                <a:spcPct val="100000"/>
              </a:lnSpc>
              <a:spcBef>
                <a:spcPts val="0"/>
              </a:spcBef>
              <a:spcAft>
                <a:spcPts val="0"/>
              </a:spcAft>
              <a:buSzPts val="3500"/>
              <a:buNone/>
              <a:defRPr sz="3500"/>
            </a:lvl7pPr>
            <a:lvl8pPr lvl="7" rtl="0" algn="ctr">
              <a:lnSpc>
                <a:spcPct val="100000"/>
              </a:lnSpc>
              <a:spcBef>
                <a:spcPts val="0"/>
              </a:spcBef>
              <a:spcAft>
                <a:spcPts val="0"/>
              </a:spcAft>
              <a:buSzPts val="3500"/>
              <a:buNone/>
              <a:defRPr sz="3500"/>
            </a:lvl8pPr>
            <a:lvl9pPr lvl="8" rtl="0" algn="ctr">
              <a:lnSpc>
                <a:spcPct val="100000"/>
              </a:lnSpc>
              <a:spcBef>
                <a:spcPts val="0"/>
              </a:spcBef>
              <a:spcAft>
                <a:spcPts val="0"/>
              </a:spcAft>
              <a:buSzPts val="3500"/>
              <a:buNone/>
              <a:defRPr sz="3500"/>
            </a:lvl9pPr>
          </a:lstStyle>
          <a:p/>
        </p:txBody>
      </p:sp>
      <p:sp>
        <p:nvSpPr>
          <p:cNvPr id="57" name="Google Shape;57;p14"/>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42870" y="3250173"/>
            <a:ext cx="9372600" cy="1272000"/>
          </a:xfrm>
          <a:prstGeom prst="rect">
            <a:avLst/>
          </a:prstGeom>
        </p:spPr>
        <p:txBody>
          <a:bodyPr anchorCtr="0" anchor="ctr" bIns="113100" lIns="113100" spcFirstLastPara="1" rIns="113100" wrap="square" tIns="113100">
            <a:normAutofit/>
          </a:bodyPr>
          <a:lstStyle>
            <a:lvl1pPr lvl="0" rtl="0" algn="ctr">
              <a:spcBef>
                <a:spcPts val="0"/>
              </a:spcBef>
              <a:spcAft>
                <a:spcPts val="0"/>
              </a:spcAft>
              <a:buSzPts val="4500"/>
              <a:buNone/>
              <a:defRPr sz="4500"/>
            </a:lvl1pPr>
            <a:lvl2pPr lvl="1" rtl="0" algn="ctr">
              <a:spcBef>
                <a:spcPts val="0"/>
              </a:spcBef>
              <a:spcAft>
                <a:spcPts val="0"/>
              </a:spcAft>
              <a:buSzPts val="4500"/>
              <a:buNone/>
              <a:defRPr sz="4500"/>
            </a:lvl2pPr>
            <a:lvl3pPr lvl="2" rtl="0" algn="ctr">
              <a:spcBef>
                <a:spcPts val="0"/>
              </a:spcBef>
              <a:spcAft>
                <a:spcPts val="0"/>
              </a:spcAft>
              <a:buSzPts val="4500"/>
              <a:buNone/>
              <a:defRPr sz="4500"/>
            </a:lvl3pPr>
            <a:lvl4pPr lvl="3" rtl="0" algn="ctr">
              <a:spcBef>
                <a:spcPts val="0"/>
              </a:spcBef>
              <a:spcAft>
                <a:spcPts val="0"/>
              </a:spcAft>
              <a:buSzPts val="4500"/>
              <a:buNone/>
              <a:defRPr sz="4500"/>
            </a:lvl4pPr>
            <a:lvl5pPr lvl="4" rtl="0" algn="ctr">
              <a:spcBef>
                <a:spcPts val="0"/>
              </a:spcBef>
              <a:spcAft>
                <a:spcPts val="0"/>
              </a:spcAft>
              <a:buSzPts val="4500"/>
              <a:buNone/>
              <a:defRPr sz="4500"/>
            </a:lvl5pPr>
            <a:lvl6pPr lvl="5" rtl="0" algn="ctr">
              <a:spcBef>
                <a:spcPts val="0"/>
              </a:spcBef>
              <a:spcAft>
                <a:spcPts val="0"/>
              </a:spcAft>
              <a:buSzPts val="4500"/>
              <a:buNone/>
              <a:defRPr sz="4500"/>
            </a:lvl6pPr>
            <a:lvl7pPr lvl="6" rtl="0" algn="ctr">
              <a:spcBef>
                <a:spcPts val="0"/>
              </a:spcBef>
              <a:spcAft>
                <a:spcPts val="0"/>
              </a:spcAft>
              <a:buSzPts val="4500"/>
              <a:buNone/>
              <a:defRPr sz="4500"/>
            </a:lvl7pPr>
            <a:lvl8pPr lvl="7" rtl="0" algn="ctr">
              <a:spcBef>
                <a:spcPts val="0"/>
              </a:spcBef>
              <a:spcAft>
                <a:spcPts val="0"/>
              </a:spcAft>
              <a:buSzPts val="4500"/>
              <a:buNone/>
              <a:defRPr sz="4500"/>
            </a:lvl8pPr>
            <a:lvl9pPr lvl="8" rtl="0" algn="ctr">
              <a:spcBef>
                <a:spcPts val="0"/>
              </a:spcBef>
              <a:spcAft>
                <a:spcPts val="0"/>
              </a:spcAft>
              <a:buSzPts val="4500"/>
              <a:buNone/>
              <a:defRPr sz="4500"/>
            </a:lvl9pPr>
          </a:lstStyle>
          <a:p/>
        </p:txBody>
      </p:sp>
      <p:sp>
        <p:nvSpPr>
          <p:cNvPr id="60" name="Google Shape;60;p15"/>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42870" y="672482"/>
            <a:ext cx="9372600" cy="865500"/>
          </a:xfrm>
          <a:prstGeom prst="rect">
            <a:avLst/>
          </a:prstGeom>
        </p:spPr>
        <p:txBody>
          <a:bodyPr anchorCtr="0" anchor="t" bIns="113100" lIns="113100" spcFirstLastPara="1" rIns="113100" wrap="square" tIns="113100">
            <a:norm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3" name="Google Shape;63;p16"/>
          <p:cNvSpPr txBox="1"/>
          <p:nvPr>
            <p:ph idx="1" type="body"/>
          </p:nvPr>
        </p:nvSpPr>
        <p:spPr>
          <a:xfrm>
            <a:off x="342870" y="1741518"/>
            <a:ext cx="9372600" cy="5162700"/>
          </a:xfrm>
          <a:prstGeom prst="rect">
            <a:avLst/>
          </a:prstGeom>
        </p:spPr>
        <p:txBody>
          <a:bodyPr anchorCtr="0" anchor="t" bIns="113100" lIns="113100" spcFirstLastPara="1" rIns="113100" wrap="square" tIns="113100">
            <a:normAutofit/>
          </a:bodyPr>
          <a:lstStyle>
            <a:lvl1pPr indent="-368300" lvl="0" marL="457200" rtl="0">
              <a:spcBef>
                <a:spcPts val="0"/>
              </a:spcBef>
              <a:spcAft>
                <a:spcPts val="0"/>
              </a:spcAft>
              <a:buSzPts val="2200"/>
              <a:buChar char="●"/>
              <a:defRPr/>
            </a:lvl1pPr>
            <a:lvl2pPr indent="-336550" lvl="1" marL="914400" rtl="0">
              <a:spcBef>
                <a:spcPts val="0"/>
              </a:spcBef>
              <a:spcAft>
                <a:spcPts val="0"/>
              </a:spcAft>
              <a:buSzPts val="1700"/>
              <a:buChar char="○"/>
              <a:defRPr/>
            </a:lvl2pPr>
            <a:lvl3pPr indent="-336550" lvl="2" marL="1371600" rtl="0">
              <a:spcBef>
                <a:spcPts val="0"/>
              </a:spcBef>
              <a:spcAft>
                <a:spcPts val="0"/>
              </a:spcAft>
              <a:buSzPts val="1700"/>
              <a:buChar char="■"/>
              <a:defRPr/>
            </a:lvl3pPr>
            <a:lvl4pPr indent="-336550" lvl="3" marL="1828800" rtl="0">
              <a:spcBef>
                <a:spcPts val="0"/>
              </a:spcBef>
              <a:spcAft>
                <a:spcPts val="0"/>
              </a:spcAft>
              <a:buSzPts val="1700"/>
              <a:buChar char="●"/>
              <a:defRPr/>
            </a:lvl4pPr>
            <a:lvl5pPr indent="-336550" lvl="4" marL="2286000" rtl="0">
              <a:spcBef>
                <a:spcPts val="0"/>
              </a:spcBef>
              <a:spcAft>
                <a:spcPts val="0"/>
              </a:spcAft>
              <a:buSzPts val="1700"/>
              <a:buChar char="○"/>
              <a:defRPr/>
            </a:lvl5pPr>
            <a:lvl6pPr indent="-336550" lvl="5" marL="2743200" rtl="0">
              <a:spcBef>
                <a:spcPts val="0"/>
              </a:spcBef>
              <a:spcAft>
                <a:spcPts val="0"/>
              </a:spcAft>
              <a:buSzPts val="1700"/>
              <a:buChar char="■"/>
              <a:defRPr/>
            </a:lvl6pPr>
            <a:lvl7pPr indent="-336550" lvl="6" marL="3200400" rtl="0">
              <a:spcBef>
                <a:spcPts val="0"/>
              </a:spcBef>
              <a:spcAft>
                <a:spcPts val="0"/>
              </a:spcAft>
              <a:buSzPts val="1700"/>
              <a:buChar char="●"/>
              <a:defRPr/>
            </a:lvl7pPr>
            <a:lvl8pPr indent="-336550" lvl="7" marL="3657600" rtl="0">
              <a:spcBef>
                <a:spcPts val="0"/>
              </a:spcBef>
              <a:spcAft>
                <a:spcPts val="0"/>
              </a:spcAft>
              <a:buSzPts val="1700"/>
              <a:buChar char="○"/>
              <a:defRPr/>
            </a:lvl8pPr>
            <a:lvl9pPr indent="-336550" lvl="8" marL="4114800" rtl="0">
              <a:spcBef>
                <a:spcPts val="0"/>
              </a:spcBef>
              <a:spcAft>
                <a:spcPts val="0"/>
              </a:spcAft>
              <a:buSzPts val="1700"/>
              <a:buChar char="■"/>
              <a:defRPr/>
            </a:lvl9pPr>
          </a:lstStyle>
          <a:p/>
        </p:txBody>
      </p:sp>
      <p:sp>
        <p:nvSpPr>
          <p:cNvPr id="64" name="Google Shape;64;p16"/>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42870" y="672482"/>
            <a:ext cx="9372600" cy="865500"/>
          </a:xfrm>
          <a:prstGeom prst="rect">
            <a:avLst/>
          </a:prstGeom>
        </p:spPr>
        <p:txBody>
          <a:bodyPr anchorCtr="0" anchor="t" bIns="113100" lIns="113100" spcFirstLastPara="1" rIns="113100" wrap="square" tIns="113100">
            <a:norm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7" name="Google Shape;67;p17"/>
          <p:cNvSpPr txBox="1"/>
          <p:nvPr>
            <p:ph idx="1" type="body"/>
          </p:nvPr>
        </p:nvSpPr>
        <p:spPr>
          <a:xfrm>
            <a:off x="342870" y="1741518"/>
            <a:ext cx="4399800" cy="5162700"/>
          </a:xfrm>
          <a:prstGeom prst="rect">
            <a:avLst/>
          </a:prstGeom>
        </p:spPr>
        <p:txBody>
          <a:bodyPr anchorCtr="0" anchor="t" bIns="113100" lIns="113100" spcFirstLastPara="1" rIns="113100" wrap="square" tIns="113100">
            <a:normAutofit/>
          </a:bodyPr>
          <a:lstStyle>
            <a:lvl1pPr indent="-336550" lvl="0" marL="457200" rtl="0">
              <a:spcBef>
                <a:spcPts val="0"/>
              </a:spcBef>
              <a:spcAft>
                <a:spcPts val="0"/>
              </a:spcAft>
              <a:buSzPts val="1700"/>
              <a:buChar char="●"/>
              <a:defRPr sz="1700"/>
            </a:lvl1pPr>
            <a:lvl2pPr indent="-323850" lvl="1" marL="914400" rtl="0">
              <a:spcBef>
                <a:spcPts val="0"/>
              </a:spcBef>
              <a:spcAft>
                <a:spcPts val="0"/>
              </a:spcAft>
              <a:buSzPts val="1500"/>
              <a:buChar char="○"/>
              <a:defRPr sz="1500"/>
            </a:lvl2pPr>
            <a:lvl3pPr indent="-323850" lvl="2" marL="1371600" rtl="0">
              <a:spcBef>
                <a:spcPts val="0"/>
              </a:spcBef>
              <a:spcAft>
                <a:spcPts val="0"/>
              </a:spcAft>
              <a:buSzPts val="1500"/>
              <a:buChar char="■"/>
              <a:defRPr sz="1500"/>
            </a:lvl3pPr>
            <a:lvl4pPr indent="-323850" lvl="3" marL="1828800" rtl="0">
              <a:spcBef>
                <a:spcPts val="0"/>
              </a:spcBef>
              <a:spcAft>
                <a:spcPts val="0"/>
              </a:spcAft>
              <a:buSzPts val="1500"/>
              <a:buChar char="●"/>
              <a:defRPr sz="1500"/>
            </a:lvl4pPr>
            <a:lvl5pPr indent="-323850" lvl="4" marL="2286000" rtl="0">
              <a:spcBef>
                <a:spcPts val="0"/>
              </a:spcBef>
              <a:spcAft>
                <a:spcPts val="0"/>
              </a:spcAft>
              <a:buSzPts val="1500"/>
              <a:buChar char="○"/>
              <a:defRPr sz="1500"/>
            </a:lvl5pPr>
            <a:lvl6pPr indent="-323850" lvl="5" marL="2743200" rtl="0">
              <a:spcBef>
                <a:spcPts val="0"/>
              </a:spcBef>
              <a:spcAft>
                <a:spcPts val="0"/>
              </a:spcAft>
              <a:buSzPts val="1500"/>
              <a:buChar char="■"/>
              <a:defRPr sz="1500"/>
            </a:lvl6pPr>
            <a:lvl7pPr indent="-323850" lvl="6" marL="3200400" rtl="0">
              <a:spcBef>
                <a:spcPts val="0"/>
              </a:spcBef>
              <a:spcAft>
                <a:spcPts val="0"/>
              </a:spcAft>
              <a:buSzPts val="1500"/>
              <a:buChar char="●"/>
              <a:defRPr sz="1500"/>
            </a:lvl7pPr>
            <a:lvl8pPr indent="-323850" lvl="7" marL="3657600" rtl="0">
              <a:spcBef>
                <a:spcPts val="0"/>
              </a:spcBef>
              <a:spcAft>
                <a:spcPts val="0"/>
              </a:spcAft>
              <a:buSzPts val="1500"/>
              <a:buChar char="○"/>
              <a:defRPr sz="1500"/>
            </a:lvl8pPr>
            <a:lvl9pPr indent="-323850" lvl="8" marL="4114800" rtl="0">
              <a:spcBef>
                <a:spcPts val="0"/>
              </a:spcBef>
              <a:spcAft>
                <a:spcPts val="0"/>
              </a:spcAft>
              <a:buSzPts val="1500"/>
              <a:buChar char="■"/>
              <a:defRPr sz="1500"/>
            </a:lvl9pPr>
          </a:lstStyle>
          <a:p/>
        </p:txBody>
      </p:sp>
      <p:sp>
        <p:nvSpPr>
          <p:cNvPr id="68" name="Google Shape;68;p17"/>
          <p:cNvSpPr txBox="1"/>
          <p:nvPr>
            <p:ph idx="2" type="body"/>
          </p:nvPr>
        </p:nvSpPr>
        <p:spPr>
          <a:xfrm>
            <a:off x="5315640" y="1741518"/>
            <a:ext cx="4399800" cy="5162700"/>
          </a:xfrm>
          <a:prstGeom prst="rect">
            <a:avLst/>
          </a:prstGeom>
        </p:spPr>
        <p:txBody>
          <a:bodyPr anchorCtr="0" anchor="t" bIns="113100" lIns="113100" spcFirstLastPara="1" rIns="113100" wrap="square" tIns="113100">
            <a:normAutofit/>
          </a:bodyPr>
          <a:lstStyle>
            <a:lvl1pPr indent="-336550" lvl="0" marL="457200" rtl="0">
              <a:spcBef>
                <a:spcPts val="0"/>
              </a:spcBef>
              <a:spcAft>
                <a:spcPts val="0"/>
              </a:spcAft>
              <a:buSzPts val="1700"/>
              <a:buChar char="●"/>
              <a:defRPr sz="1700"/>
            </a:lvl1pPr>
            <a:lvl2pPr indent="-323850" lvl="1" marL="914400" rtl="0">
              <a:spcBef>
                <a:spcPts val="0"/>
              </a:spcBef>
              <a:spcAft>
                <a:spcPts val="0"/>
              </a:spcAft>
              <a:buSzPts val="1500"/>
              <a:buChar char="○"/>
              <a:defRPr sz="1500"/>
            </a:lvl2pPr>
            <a:lvl3pPr indent="-323850" lvl="2" marL="1371600" rtl="0">
              <a:spcBef>
                <a:spcPts val="0"/>
              </a:spcBef>
              <a:spcAft>
                <a:spcPts val="0"/>
              </a:spcAft>
              <a:buSzPts val="1500"/>
              <a:buChar char="■"/>
              <a:defRPr sz="1500"/>
            </a:lvl3pPr>
            <a:lvl4pPr indent="-323850" lvl="3" marL="1828800" rtl="0">
              <a:spcBef>
                <a:spcPts val="0"/>
              </a:spcBef>
              <a:spcAft>
                <a:spcPts val="0"/>
              </a:spcAft>
              <a:buSzPts val="1500"/>
              <a:buChar char="●"/>
              <a:defRPr sz="1500"/>
            </a:lvl4pPr>
            <a:lvl5pPr indent="-323850" lvl="4" marL="2286000" rtl="0">
              <a:spcBef>
                <a:spcPts val="0"/>
              </a:spcBef>
              <a:spcAft>
                <a:spcPts val="0"/>
              </a:spcAft>
              <a:buSzPts val="1500"/>
              <a:buChar char="○"/>
              <a:defRPr sz="1500"/>
            </a:lvl5pPr>
            <a:lvl6pPr indent="-323850" lvl="5" marL="2743200" rtl="0">
              <a:spcBef>
                <a:spcPts val="0"/>
              </a:spcBef>
              <a:spcAft>
                <a:spcPts val="0"/>
              </a:spcAft>
              <a:buSzPts val="1500"/>
              <a:buChar char="■"/>
              <a:defRPr sz="1500"/>
            </a:lvl6pPr>
            <a:lvl7pPr indent="-323850" lvl="6" marL="3200400" rtl="0">
              <a:spcBef>
                <a:spcPts val="0"/>
              </a:spcBef>
              <a:spcAft>
                <a:spcPts val="0"/>
              </a:spcAft>
              <a:buSzPts val="1500"/>
              <a:buChar char="●"/>
              <a:defRPr sz="1500"/>
            </a:lvl7pPr>
            <a:lvl8pPr indent="-323850" lvl="7" marL="3657600" rtl="0">
              <a:spcBef>
                <a:spcPts val="0"/>
              </a:spcBef>
              <a:spcAft>
                <a:spcPts val="0"/>
              </a:spcAft>
              <a:buSzPts val="1500"/>
              <a:buChar char="○"/>
              <a:defRPr sz="1500"/>
            </a:lvl8pPr>
            <a:lvl9pPr indent="-323850" lvl="8" marL="4114800" rtl="0">
              <a:spcBef>
                <a:spcPts val="0"/>
              </a:spcBef>
              <a:spcAft>
                <a:spcPts val="0"/>
              </a:spcAft>
              <a:buSzPts val="1500"/>
              <a:buChar char="■"/>
              <a:defRPr sz="1500"/>
            </a:lvl9pPr>
          </a:lstStyle>
          <a:p/>
        </p:txBody>
      </p:sp>
      <p:sp>
        <p:nvSpPr>
          <p:cNvPr id="69" name="Google Shape;69;p17"/>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42870" y="672482"/>
            <a:ext cx="9372600" cy="865500"/>
          </a:xfrm>
          <a:prstGeom prst="rect">
            <a:avLst/>
          </a:prstGeom>
        </p:spPr>
        <p:txBody>
          <a:bodyPr anchorCtr="0" anchor="t" bIns="113100" lIns="113100" spcFirstLastPara="1" rIns="113100" wrap="square" tIns="113100">
            <a:norm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72" name="Google Shape;72;p18"/>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42870" y="839573"/>
            <a:ext cx="3088800" cy="1141800"/>
          </a:xfrm>
          <a:prstGeom prst="rect">
            <a:avLst/>
          </a:prstGeom>
        </p:spPr>
        <p:txBody>
          <a:bodyPr anchorCtr="0" anchor="b" bIns="113100" lIns="113100" spcFirstLastPara="1" rIns="113100" wrap="square" tIns="113100">
            <a:norm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75" name="Google Shape;75;p19"/>
          <p:cNvSpPr txBox="1"/>
          <p:nvPr>
            <p:ph idx="1" type="body"/>
          </p:nvPr>
        </p:nvSpPr>
        <p:spPr>
          <a:xfrm>
            <a:off x="342870" y="2099840"/>
            <a:ext cx="3088800" cy="4804500"/>
          </a:xfrm>
          <a:prstGeom prst="rect">
            <a:avLst/>
          </a:prstGeom>
        </p:spPr>
        <p:txBody>
          <a:bodyPr anchorCtr="0" anchor="t" bIns="113100" lIns="113100" spcFirstLastPara="1" rIns="113100" wrap="square" tIns="113100">
            <a:normAutofit/>
          </a:bodyPr>
          <a:lstStyle>
            <a:lvl1pPr indent="-323850" lvl="0" marL="457200" rtl="0">
              <a:spcBef>
                <a:spcPts val="0"/>
              </a:spcBef>
              <a:spcAft>
                <a:spcPts val="0"/>
              </a:spcAft>
              <a:buSzPts val="1500"/>
              <a:buChar char="●"/>
              <a:defRPr sz="1500"/>
            </a:lvl1pPr>
            <a:lvl2pPr indent="-323850" lvl="1" marL="914400" rtl="0">
              <a:spcBef>
                <a:spcPts val="0"/>
              </a:spcBef>
              <a:spcAft>
                <a:spcPts val="0"/>
              </a:spcAft>
              <a:buSzPts val="1500"/>
              <a:buChar char="○"/>
              <a:defRPr sz="1500"/>
            </a:lvl2pPr>
            <a:lvl3pPr indent="-323850" lvl="2" marL="1371600" rtl="0">
              <a:spcBef>
                <a:spcPts val="0"/>
              </a:spcBef>
              <a:spcAft>
                <a:spcPts val="0"/>
              </a:spcAft>
              <a:buSzPts val="1500"/>
              <a:buChar char="■"/>
              <a:defRPr sz="1500"/>
            </a:lvl3pPr>
            <a:lvl4pPr indent="-323850" lvl="3" marL="1828800" rtl="0">
              <a:spcBef>
                <a:spcPts val="0"/>
              </a:spcBef>
              <a:spcAft>
                <a:spcPts val="0"/>
              </a:spcAft>
              <a:buSzPts val="1500"/>
              <a:buChar char="●"/>
              <a:defRPr sz="1500"/>
            </a:lvl4pPr>
            <a:lvl5pPr indent="-323850" lvl="4" marL="2286000" rtl="0">
              <a:spcBef>
                <a:spcPts val="0"/>
              </a:spcBef>
              <a:spcAft>
                <a:spcPts val="0"/>
              </a:spcAft>
              <a:buSzPts val="1500"/>
              <a:buChar char="○"/>
              <a:defRPr sz="1500"/>
            </a:lvl5pPr>
            <a:lvl6pPr indent="-323850" lvl="5" marL="2743200" rtl="0">
              <a:spcBef>
                <a:spcPts val="0"/>
              </a:spcBef>
              <a:spcAft>
                <a:spcPts val="0"/>
              </a:spcAft>
              <a:buSzPts val="1500"/>
              <a:buChar char="■"/>
              <a:defRPr sz="1500"/>
            </a:lvl6pPr>
            <a:lvl7pPr indent="-323850" lvl="6" marL="3200400" rtl="0">
              <a:spcBef>
                <a:spcPts val="0"/>
              </a:spcBef>
              <a:spcAft>
                <a:spcPts val="0"/>
              </a:spcAft>
              <a:buSzPts val="1500"/>
              <a:buChar char="●"/>
              <a:defRPr sz="1500"/>
            </a:lvl7pPr>
            <a:lvl8pPr indent="-323850" lvl="7" marL="3657600" rtl="0">
              <a:spcBef>
                <a:spcPts val="0"/>
              </a:spcBef>
              <a:spcAft>
                <a:spcPts val="0"/>
              </a:spcAft>
              <a:buSzPts val="1500"/>
              <a:buChar char="○"/>
              <a:defRPr sz="1500"/>
            </a:lvl8pPr>
            <a:lvl9pPr indent="-323850" lvl="8" marL="4114800" rtl="0">
              <a:spcBef>
                <a:spcPts val="0"/>
              </a:spcBef>
              <a:spcAft>
                <a:spcPts val="0"/>
              </a:spcAft>
              <a:buSzPts val="1500"/>
              <a:buChar char="■"/>
              <a:defRPr sz="1500"/>
            </a:lvl9pPr>
          </a:lstStyle>
          <a:p/>
        </p:txBody>
      </p:sp>
      <p:sp>
        <p:nvSpPr>
          <p:cNvPr id="76" name="Google Shape;76;p19"/>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539275" y="680227"/>
            <a:ext cx="7004700" cy="6181800"/>
          </a:xfrm>
          <a:prstGeom prst="rect">
            <a:avLst/>
          </a:prstGeom>
        </p:spPr>
        <p:txBody>
          <a:bodyPr anchorCtr="0" anchor="ctr" bIns="113100" lIns="113100" spcFirstLastPara="1" rIns="113100" wrap="square" tIns="113100">
            <a:normAutofit/>
          </a:bodyPr>
          <a:lstStyle>
            <a:lvl1pPr lvl="0" rtl="0">
              <a:spcBef>
                <a:spcPts val="0"/>
              </a:spcBef>
              <a:spcAft>
                <a:spcPts val="0"/>
              </a:spcAft>
              <a:buSzPts val="5900"/>
              <a:buNone/>
              <a:defRPr sz="5900"/>
            </a:lvl1pPr>
            <a:lvl2pPr lvl="1" rtl="0">
              <a:spcBef>
                <a:spcPts val="0"/>
              </a:spcBef>
              <a:spcAft>
                <a:spcPts val="0"/>
              </a:spcAft>
              <a:buSzPts val="5900"/>
              <a:buNone/>
              <a:defRPr sz="5900"/>
            </a:lvl2pPr>
            <a:lvl3pPr lvl="2" rtl="0">
              <a:spcBef>
                <a:spcPts val="0"/>
              </a:spcBef>
              <a:spcAft>
                <a:spcPts val="0"/>
              </a:spcAft>
              <a:buSzPts val="5900"/>
              <a:buNone/>
              <a:defRPr sz="5900"/>
            </a:lvl3pPr>
            <a:lvl4pPr lvl="3" rtl="0">
              <a:spcBef>
                <a:spcPts val="0"/>
              </a:spcBef>
              <a:spcAft>
                <a:spcPts val="0"/>
              </a:spcAft>
              <a:buSzPts val="5900"/>
              <a:buNone/>
              <a:defRPr sz="5900"/>
            </a:lvl4pPr>
            <a:lvl5pPr lvl="4" rtl="0">
              <a:spcBef>
                <a:spcPts val="0"/>
              </a:spcBef>
              <a:spcAft>
                <a:spcPts val="0"/>
              </a:spcAft>
              <a:buSzPts val="5900"/>
              <a:buNone/>
              <a:defRPr sz="5900"/>
            </a:lvl5pPr>
            <a:lvl6pPr lvl="5" rtl="0">
              <a:spcBef>
                <a:spcPts val="0"/>
              </a:spcBef>
              <a:spcAft>
                <a:spcPts val="0"/>
              </a:spcAft>
              <a:buSzPts val="5900"/>
              <a:buNone/>
              <a:defRPr sz="5900"/>
            </a:lvl6pPr>
            <a:lvl7pPr lvl="6" rtl="0">
              <a:spcBef>
                <a:spcPts val="0"/>
              </a:spcBef>
              <a:spcAft>
                <a:spcPts val="0"/>
              </a:spcAft>
              <a:buSzPts val="5900"/>
              <a:buNone/>
              <a:defRPr sz="5900"/>
            </a:lvl7pPr>
            <a:lvl8pPr lvl="7" rtl="0">
              <a:spcBef>
                <a:spcPts val="0"/>
              </a:spcBef>
              <a:spcAft>
                <a:spcPts val="0"/>
              </a:spcAft>
              <a:buSzPts val="5900"/>
              <a:buNone/>
              <a:defRPr sz="5900"/>
            </a:lvl8pPr>
            <a:lvl9pPr lvl="8" rtl="0">
              <a:spcBef>
                <a:spcPts val="0"/>
              </a:spcBef>
              <a:spcAft>
                <a:spcPts val="0"/>
              </a:spcAft>
              <a:buSzPts val="5900"/>
              <a:buNone/>
              <a:defRPr sz="5900"/>
            </a:lvl9pPr>
          </a:lstStyle>
          <a:p/>
        </p:txBody>
      </p:sp>
      <p:sp>
        <p:nvSpPr>
          <p:cNvPr id="79" name="Google Shape;79;p20"/>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5029200" y="-189"/>
            <a:ext cx="5029200" cy="7772400"/>
          </a:xfrm>
          <a:prstGeom prst="rect">
            <a:avLst/>
          </a:prstGeom>
          <a:solidFill>
            <a:schemeClr val="lt2"/>
          </a:solidFill>
          <a:ln>
            <a:noFill/>
          </a:ln>
        </p:spPr>
        <p:txBody>
          <a:bodyPr anchorCtr="0" anchor="ctr" bIns="113100" lIns="113100" spcFirstLastPara="1" rIns="113100" wrap="square" tIns="113100">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92050" y="1863464"/>
            <a:ext cx="4449600" cy="2239800"/>
          </a:xfrm>
          <a:prstGeom prst="rect">
            <a:avLst/>
          </a:prstGeom>
        </p:spPr>
        <p:txBody>
          <a:bodyPr anchorCtr="0" anchor="b" bIns="113100" lIns="113100" spcFirstLastPara="1" rIns="113100" wrap="square" tIns="113100">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83" name="Google Shape;83;p21"/>
          <p:cNvSpPr txBox="1"/>
          <p:nvPr>
            <p:ph idx="1" type="subTitle"/>
          </p:nvPr>
        </p:nvSpPr>
        <p:spPr>
          <a:xfrm>
            <a:off x="292050" y="4235758"/>
            <a:ext cx="4449600" cy="1866300"/>
          </a:xfrm>
          <a:prstGeom prst="rect">
            <a:avLst/>
          </a:prstGeom>
        </p:spPr>
        <p:txBody>
          <a:bodyPr anchorCtr="0" anchor="t" bIns="113100" lIns="113100" spcFirstLastPara="1" rIns="113100" wrap="square" tIns="113100">
            <a:normAutofit/>
          </a:bodyPr>
          <a:lstStyle>
            <a:lvl1pPr lvl="0" rtl="0" algn="ctr">
              <a:lnSpc>
                <a:spcPct val="100000"/>
              </a:lnSpc>
              <a:spcBef>
                <a:spcPts val="0"/>
              </a:spcBef>
              <a:spcAft>
                <a:spcPts val="0"/>
              </a:spcAft>
              <a:buSzPts val="2600"/>
              <a:buNone/>
              <a:defRPr sz="2600"/>
            </a:lvl1pPr>
            <a:lvl2pPr lvl="1" rtl="0" algn="ctr">
              <a:lnSpc>
                <a:spcPct val="100000"/>
              </a:lnSpc>
              <a:spcBef>
                <a:spcPts val="0"/>
              </a:spcBef>
              <a:spcAft>
                <a:spcPts val="0"/>
              </a:spcAft>
              <a:buSzPts val="2600"/>
              <a:buNone/>
              <a:defRPr sz="2600"/>
            </a:lvl2pPr>
            <a:lvl3pPr lvl="2" rtl="0" algn="ctr">
              <a:lnSpc>
                <a:spcPct val="100000"/>
              </a:lnSpc>
              <a:spcBef>
                <a:spcPts val="0"/>
              </a:spcBef>
              <a:spcAft>
                <a:spcPts val="0"/>
              </a:spcAft>
              <a:buSzPts val="2600"/>
              <a:buNone/>
              <a:defRPr sz="2600"/>
            </a:lvl3pPr>
            <a:lvl4pPr lvl="3" rtl="0" algn="ctr">
              <a:lnSpc>
                <a:spcPct val="100000"/>
              </a:lnSpc>
              <a:spcBef>
                <a:spcPts val="0"/>
              </a:spcBef>
              <a:spcAft>
                <a:spcPts val="0"/>
              </a:spcAft>
              <a:buSzPts val="2600"/>
              <a:buNone/>
              <a:defRPr sz="2600"/>
            </a:lvl4pPr>
            <a:lvl5pPr lvl="4" rtl="0" algn="ctr">
              <a:lnSpc>
                <a:spcPct val="100000"/>
              </a:lnSpc>
              <a:spcBef>
                <a:spcPts val="0"/>
              </a:spcBef>
              <a:spcAft>
                <a:spcPts val="0"/>
              </a:spcAft>
              <a:buSzPts val="2600"/>
              <a:buNone/>
              <a:defRPr sz="2600"/>
            </a:lvl5pPr>
            <a:lvl6pPr lvl="5" rtl="0" algn="ctr">
              <a:lnSpc>
                <a:spcPct val="100000"/>
              </a:lnSpc>
              <a:spcBef>
                <a:spcPts val="0"/>
              </a:spcBef>
              <a:spcAft>
                <a:spcPts val="0"/>
              </a:spcAft>
              <a:buSzPts val="2600"/>
              <a:buNone/>
              <a:defRPr sz="2600"/>
            </a:lvl6pPr>
            <a:lvl7pPr lvl="6" rtl="0" algn="ctr">
              <a:lnSpc>
                <a:spcPct val="100000"/>
              </a:lnSpc>
              <a:spcBef>
                <a:spcPts val="0"/>
              </a:spcBef>
              <a:spcAft>
                <a:spcPts val="0"/>
              </a:spcAft>
              <a:buSzPts val="2600"/>
              <a:buNone/>
              <a:defRPr sz="2600"/>
            </a:lvl7pPr>
            <a:lvl8pPr lvl="7" rtl="0" algn="ctr">
              <a:lnSpc>
                <a:spcPct val="100000"/>
              </a:lnSpc>
              <a:spcBef>
                <a:spcPts val="0"/>
              </a:spcBef>
              <a:spcAft>
                <a:spcPts val="0"/>
              </a:spcAft>
              <a:buSzPts val="2600"/>
              <a:buNone/>
              <a:defRPr sz="2600"/>
            </a:lvl8pPr>
            <a:lvl9pPr lvl="8" rtl="0" algn="ctr">
              <a:lnSpc>
                <a:spcPct val="100000"/>
              </a:lnSpc>
              <a:spcBef>
                <a:spcPts val="0"/>
              </a:spcBef>
              <a:spcAft>
                <a:spcPts val="0"/>
              </a:spcAft>
              <a:buSzPts val="2600"/>
              <a:buNone/>
              <a:defRPr sz="2600"/>
            </a:lvl9pPr>
          </a:lstStyle>
          <a:p/>
        </p:txBody>
      </p:sp>
      <p:sp>
        <p:nvSpPr>
          <p:cNvPr id="84" name="Google Shape;84;p21"/>
          <p:cNvSpPr txBox="1"/>
          <p:nvPr>
            <p:ph idx="2" type="body"/>
          </p:nvPr>
        </p:nvSpPr>
        <p:spPr>
          <a:xfrm>
            <a:off x="5433450" y="1094158"/>
            <a:ext cx="4220700" cy="5583600"/>
          </a:xfrm>
          <a:prstGeom prst="rect">
            <a:avLst/>
          </a:prstGeom>
        </p:spPr>
        <p:txBody>
          <a:bodyPr anchorCtr="0" anchor="ctr" bIns="113100" lIns="113100" spcFirstLastPara="1" rIns="113100" wrap="square" tIns="113100">
            <a:normAutofit/>
          </a:bodyPr>
          <a:lstStyle>
            <a:lvl1pPr indent="-368300" lvl="0" marL="457200" rtl="0">
              <a:spcBef>
                <a:spcPts val="0"/>
              </a:spcBef>
              <a:spcAft>
                <a:spcPts val="0"/>
              </a:spcAft>
              <a:buSzPts val="2200"/>
              <a:buChar char="●"/>
              <a:defRPr/>
            </a:lvl1pPr>
            <a:lvl2pPr indent="-336550" lvl="1" marL="914400" rtl="0">
              <a:spcBef>
                <a:spcPts val="0"/>
              </a:spcBef>
              <a:spcAft>
                <a:spcPts val="0"/>
              </a:spcAft>
              <a:buSzPts val="1700"/>
              <a:buChar char="○"/>
              <a:defRPr/>
            </a:lvl2pPr>
            <a:lvl3pPr indent="-336550" lvl="2" marL="1371600" rtl="0">
              <a:spcBef>
                <a:spcPts val="0"/>
              </a:spcBef>
              <a:spcAft>
                <a:spcPts val="0"/>
              </a:spcAft>
              <a:buSzPts val="1700"/>
              <a:buChar char="■"/>
              <a:defRPr/>
            </a:lvl3pPr>
            <a:lvl4pPr indent="-336550" lvl="3" marL="1828800" rtl="0">
              <a:spcBef>
                <a:spcPts val="0"/>
              </a:spcBef>
              <a:spcAft>
                <a:spcPts val="0"/>
              </a:spcAft>
              <a:buSzPts val="1700"/>
              <a:buChar char="●"/>
              <a:defRPr/>
            </a:lvl4pPr>
            <a:lvl5pPr indent="-336550" lvl="4" marL="2286000" rtl="0">
              <a:spcBef>
                <a:spcPts val="0"/>
              </a:spcBef>
              <a:spcAft>
                <a:spcPts val="0"/>
              </a:spcAft>
              <a:buSzPts val="1700"/>
              <a:buChar char="○"/>
              <a:defRPr/>
            </a:lvl5pPr>
            <a:lvl6pPr indent="-336550" lvl="5" marL="2743200" rtl="0">
              <a:spcBef>
                <a:spcPts val="0"/>
              </a:spcBef>
              <a:spcAft>
                <a:spcPts val="0"/>
              </a:spcAft>
              <a:buSzPts val="1700"/>
              <a:buChar char="■"/>
              <a:defRPr/>
            </a:lvl6pPr>
            <a:lvl7pPr indent="-336550" lvl="6" marL="3200400" rtl="0">
              <a:spcBef>
                <a:spcPts val="0"/>
              </a:spcBef>
              <a:spcAft>
                <a:spcPts val="0"/>
              </a:spcAft>
              <a:buSzPts val="1700"/>
              <a:buChar char="●"/>
              <a:defRPr/>
            </a:lvl7pPr>
            <a:lvl8pPr indent="-336550" lvl="7" marL="3657600" rtl="0">
              <a:spcBef>
                <a:spcPts val="0"/>
              </a:spcBef>
              <a:spcAft>
                <a:spcPts val="0"/>
              </a:spcAft>
              <a:buSzPts val="1700"/>
              <a:buChar char="○"/>
              <a:defRPr/>
            </a:lvl8pPr>
            <a:lvl9pPr indent="-336550" lvl="8" marL="4114800" rtl="0">
              <a:spcBef>
                <a:spcPts val="0"/>
              </a:spcBef>
              <a:spcAft>
                <a:spcPts val="0"/>
              </a:spcAft>
              <a:buSzPts val="1700"/>
              <a:buChar char="■"/>
              <a:defRPr/>
            </a:lvl9pPr>
          </a:lstStyle>
          <a:p/>
        </p:txBody>
      </p:sp>
      <p:sp>
        <p:nvSpPr>
          <p:cNvPr id="85" name="Google Shape;85;p21"/>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42870" y="3250173"/>
            <a:ext cx="9372900" cy="12720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9319704" y="7046639"/>
            <a:ext cx="603600" cy="5949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42870" y="6392869"/>
            <a:ext cx="6598800" cy="914400"/>
          </a:xfrm>
          <a:prstGeom prst="rect">
            <a:avLst/>
          </a:prstGeom>
        </p:spPr>
        <p:txBody>
          <a:bodyPr anchorCtr="0" anchor="ctr" bIns="113100" lIns="113100" spcFirstLastPara="1" rIns="113100" wrap="square" tIns="113100">
            <a:normAutofit/>
          </a:bodyPr>
          <a:lstStyle>
            <a:lvl1pPr indent="-228600" lvl="0" marL="457200" rtl="0">
              <a:lnSpc>
                <a:spcPct val="100000"/>
              </a:lnSpc>
              <a:spcBef>
                <a:spcPts val="0"/>
              </a:spcBef>
              <a:spcAft>
                <a:spcPts val="0"/>
              </a:spcAft>
              <a:buSzPts val="2200"/>
              <a:buNone/>
              <a:defRPr/>
            </a:lvl1pPr>
          </a:lstStyle>
          <a:p/>
        </p:txBody>
      </p:sp>
      <p:sp>
        <p:nvSpPr>
          <p:cNvPr id="88" name="Google Shape;88;p22"/>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42870" y="1671478"/>
            <a:ext cx="9372600" cy="2967000"/>
          </a:xfrm>
          <a:prstGeom prst="rect">
            <a:avLst/>
          </a:prstGeom>
        </p:spPr>
        <p:txBody>
          <a:bodyPr anchorCtr="0" anchor="b" bIns="113100" lIns="113100" spcFirstLastPara="1" rIns="113100" wrap="square" tIns="113100">
            <a:normAutofit/>
          </a:bodyPr>
          <a:lstStyle>
            <a:lvl1pPr lvl="0" rtl="0" algn="ctr">
              <a:spcBef>
                <a:spcPts val="0"/>
              </a:spcBef>
              <a:spcAft>
                <a:spcPts val="0"/>
              </a:spcAft>
              <a:buSzPts val="14800"/>
              <a:buNone/>
              <a:defRPr sz="14800"/>
            </a:lvl1pPr>
            <a:lvl2pPr lvl="1" rtl="0" algn="ctr">
              <a:spcBef>
                <a:spcPts val="0"/>
              </a:spcBef>
              <a:spcAft>
                <a:spcPts val="0"/>
              </a:spcAft>
              <a:buSzPts val="14800"/>
              <a:buNone/>
              <a:defRPr sz="14800"/>
            </a:lvl2pPr>
            <a:lvl3pPr lvl="2" rtl="0" algn="ctr">
              <a:spcBef>
                <a:spcPts val="0"/>
              </a:spcBef>
              <a:spcAft>
                <a:spcPts val="0"/>
              </a:spcAft>
              <a:buSzPts val="14800"/>
              <a:buNone/>
              <a:defRPr sz="14800"/>
            </a:lvl3pPr>
            <a:lvl4pPr lvl="3" rtl="0" algn="ctr">
              <a:spcBef>
                <a:spcPts val="0"/>
              </a:spcBef>
              <a:spcAft>
                <a:spcPts val="0"/>
              </a:spcAft>
              <a:buSzPts val="14800"/>
              <a:buNone/>
              <a:defRPr sz="14800"/>
            </a:lvl4pPr>
            <a:lvl5pPr lvl="4" rtl="0" algn="ctr">
              <a:spcBef>
                <a:spcPts val="0"/>
              </a:spcBef>
              <a:spcAft>
                <a:spcPts val="0"/>
              </a:spcAft>
              <a:buSzPts val="14800"/>
              <a:buNone/>
              <a:defRPr sz="14800"/>
            </a:lvl5pPr>
            <a:lvl6pPr lvl="5" rtl="0" algn="ctr">
              <a:spcBef>
                <a:spcPts val="0"/>
              </a:spcBef>
              <a:spcAft>
                <a:spcPts val="0"/>
              </a:spcAft>
              <a:buSzPts val="14800"/>
              <a:buNone/>
              <a:defRPr sz="14800"/>
            </a:lvl6pPr>
            <a:lvl7pPr lvl="6" rtl="0" algn="ctr">
              <a:spcBef>
                <a:spcPts val="0"/>
              </a:spcBef>
              <a:spcAft>
                <a:spcPts val="0"/>
              </a:spcAft>
              <a:buSzPts val="14800"/>
              <a:buNone/>
              <a:defRPr sz="14800"/>
            </a:lvl7pPr>
            <a:lvl8pPr lvl="7" rtl="0" algn="ctr">
              <a:spcBef>
                <a:spcPts val="0"/>
              </a:spcBef>
              <a:spcAft>
                <a:spcPts val="0"/>
              </a:spcAft>
              <a:buSzPts val="14800"/>
              <a:buNone/>
              <a:defRPr sz="14800"/>
            </a:lvl8pPr>
            <a:lvl9pPr lvl="8" rtl="0" algn="ctr">
              <a:spcBef>
                <a:spcPts val="0"/>
              </a:spcBef>
              <a:spcAft>
                <a:spcPts val="0"/>
              </a:spcAft>
              <a:buSzPts val="14800"/>
              <a:buNone/>
              <a:defRPr sz="14800"/>
            </a:lvl9pPr>
          </a:lstStyle>
          <a:p>
            <a:r>
              <a:t>xx%</a:t>
            </a:r>
          </a:p>
        </p:txBody>
      </p:sp>
      <p:sp>
        <p:nvSpPr>
          <p:cNvPr id="91" name="Google Shape;91;p23"/>
          <p:cNvSpPr txBox="1"/>
          <p:nvPr>
            <p:ph idx="1" type="body"/>
          </p:nvPr>
        </p:nvSpPr>
        <p:spPr>
          <a:xfrm>
            <a:off x="342870" y="4763362"/>
            <a:ext cx="9372600" cy="1965600"/>
          </a:xfrm>
          <a:prstGeom prst="rect">
            <a:avLst/>
          </a:prstGeom>
        </p:spPr>
        <p:txBody>
          <a:bodyPr anchorCtr="0" anchor="t" bIns="113100" lIns="113100" spcFirstLastPara="1" rIns="113100" wrap="square" tIns="113100">
            <a:normAutofit/>
          </a:bodyPr>
          <a:lstStyle>
            <a:lvl1pPr indent="-368300" lvl="0" marL="457200" rtl="0" algn="ctr">
              <a:spcBef>
                <a:spcPts val="0"/>
              </a:spcBef>
              <a:spcAft>
                <a:spcPts val="0"/>
              </a:spcAft>
              <a:buSzPts val="2200"/>
              <a:buChar char="●"/>
              <a:defRPr/>
            </a:lvl1pPr>
            <a:lvl2pPr indent="-336550" lvl="1" marL="914400" rtl="0" algn="ctr">
              <a:spcBef>
                <a:spcPts val="0"/>
              </a:spcBef>
              <a:spcAft>
                <a:spcPts val="0"/>
              </a:spcAft>
              <a:buSzPts val="1700"/>
              <a:buChar char="○"/>
              <a:defRPr/>
            </a:lvl2pPr>
            <a:lvl3pPr indent="-336550" lvl="2" marL="1371600" rtl="0" algn="ctr">
              <a:spcBef>
                <a:spcPts val="0"/>
              </a:spcBef>
              <a:spcAft>
                <a:spcPts val="0"/>
              </a:spcAft>
              <a:buSzPts val="1700"/>
              <a:buChar char="■"/>
              <a:defRPr/>
            </a:lvl3pPr>
            <a:lvl4pPr indent="-336550" lvl="3" marL="1828800" rtl="0" algn="ctr">
              <a:spcBef>
                <a:spcPts val="0"/>
              </a:spcBef>
              <a:spcAft>
                <a:spcPts val="0"/>
              </a:spcAft>
              <a:buSzPts val="1700"/>
              <a:buChar char="●"/>
              <a:defRPr/>
            </a:lvl4pPr>
            <a:lvl5pPr indent="-336550" lvl="4" marL="2286000" rtl="0" algn="ctr">
              <a:spcBef>
                <a:spcPts val="0"/>
              </a:spcBef>
              <a:spcAft>
                <a:spcPts val="0"/>
              </a:spcAft>
              <a:buSzPts val="1700"/>
              <a:buChar char="○"/>
              <a:defRPr/>
            </a:lvl5pPr>
            <a:lvl6pPr indent="-336550" lvl="5" marL="2743200" rtl="0" algn="ctr">
              <a:spcBef>
                <a:spcPts val="0"/>
              </a:spcBef>
              <a:spcAft>
                <a:spcPts val="0"/>
              </a:spcAft>
              <a:buSzPts val="1700"/>
              <a:buChar char="■"/>
              <a:defRPr/>
            </a:lvl6pPr>
            <a:lvl7pPr indent="-336550" lvl="6" marL="3200400" rtl="0" algn="ctr">
              <a:spcBef>
                <a:spcPts val="0"/>
              </a:spcBef>
              <a:spcAft>
                <a:spcPts val="0"/>
              </a:spcAft>
              <a:buSzPts val="1700"/>
              <a:buChar char="●"/>
              <a:defRPr/>
            </a:lvl7pPr>
            <a:lvl8pPr indent="-336550" lvl="7" marL="3657600" rtl="0" algn="ctr">
              <a:spcBef>
                <a:spcPts val="0"/>
              </a:spcBef>
              <a:spcAft>
                <a:spcPts val="0"/>
              </a:spcAft>
              <a:buSzPts val="1700"/>
              <a:buChar char="○"/>
              <a:defRPr/>
            </a:lvl8pPr>
            <a:lvl9pPr indent="-336550" lvl="8" marL="4114800" rtl="0" algn="ctr">
              <a:spcBef>
                <a:spcPts val="0"/>
              </a:spcBef>
              <a:spcAft>
                <a:spcPts val="0"/>
              </a:spcAft>
              <a:buSzPts val="1700"/>
              <a:buChar char="■"/>
              <a:defRPr/>
            </a:lvl9pPr>
          </a:lstStyle>
          <a:p/>
        </p:txBody>
      </p:sp>
      <p:sp>
        <p:nvSpPr>
          <p:cNvPr id="92" name="Google Shape;92;p23"/>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42870" y="672482"/>
            <a:ext cx="9372900" cy="865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42870" y="1741518"/>
            <a:ext cx="9372900" cy="51627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9319704" y="7046639"/>
            <a:ext cx="603600" cy="5949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42870" y="672482"/>
            <a:ext cx="9372900" cy="865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42870" y="1741518"/>
            <a:ext cx="4399800" cy="51627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5315640" y="1741518"/>
            <a:ext cx="4399800" cy="51627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9319704" y="7046639"/>
            <a:ext cx="603600" cy="5949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42870" y="672482"/>
            <a:ext cx="9372900" cy="865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9319704" y="7046639"/>
            <a:ext cx="603600" cy="5949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42870" y="839573"/>
            <a:ext cx="3088800" cy="11418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42870" y="2099840"/>
            <a:ext cx="3088800" cy="4804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9319704" y="7046639"/>
            <a:ext cx="603600" cy="5949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539275" y="680227"/>
            <a:ext cx="7004400" cy="6181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9319704" y="7046639"/>
            <a:ext cx="603600" cy="5949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5029200" y="-189"/>
            <a:ext cx="5029200" cy="7772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92050" y="1863464"/>
            <a:ext cx="4449600" cy="22398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92050" y="4235758"/>
            <a:ext cx="4449600" cy="18663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5433450" y="1094158"/>
            <a:ext cx="4221000" cy="55839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9319704" y="7046639"/>
            <a:ext cx="603600" cy="5949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42870" y="6392869"/>
            <a:ext cx="6598800" cy="9144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9319704" y="7046639"/>
            <a:ext cx="603600" cy="5949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42870" y="672482"/>
            <a:ext cx="9372900" cy="8655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42870" y="1741518"/>
            <a:ext cx="9372900" cy="51627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9319704" y="7046639"/>
            <a:ext cx="603600" cy="5949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42870" y="672482"/>
            <a:ext cx="9372600" cy="865500"/>
          </a:xfrm>
          <a:prstGeom prst="rect">
            <a:avLst/>
          </a:prstGeom>
          <a:noFill/>
          <a:ln>
            <a:noFill/>
          </a:ln>
        </p:spPr>
        <p:txBody>
          <a:bodyPr anchorCtr="0" anchor="t" bIns="113100" lIns="113100" spcFirstLastPara="1" rIns="113100" wrap="square" tIns="113100">
            <a:normAutofit/>
          </a:bodyPr>
          <a:lstStyle>
            <a:lvl1pPr lvl="0"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None/>
              <a:defRPr sz="3500">
                <a:solidFill>
                  <a:schemeClr val="dk1"/>
                </a:solidFill>
              </a:defRPr>
            </a:lvl2pPr>
            <a:lvl3pPr lvl="2" rtl="0">
              <a:spcBef>
                <a:spcPts val="0"/>
              </a:spcBef>
              <a:spcAft>
                <a:spcPts val="0"/>
              </a:spcAft>
              <a:buClr>
                <a:schemeClr val="dk1"/>
              </a:buClr>
              <a:buSzPts val="3500"/>
              <a:buNone/>
              <a:defRPr sz="3500">
                <a:solidFill>
                  <a:schemeClr val="dk1"/>
                </a:solidFill>
              </a:defRPr>
            </a:lvl3pPr>
            <a:lvl4pPr lvl="3" rtl="0">
              <a:spcBef>
                <a:spcPts val="0"/>
              </a:spcBef>
              <a:spcAft>
                <a:spcPts val="0"/>
              </a:spcAft>
              <a:buClr>
                <a:schemeClr val="dk1"/>
              </a:buClr>
              <a:buSzPts val="3500"/>
              <a:buNone/>
              <a:defRPr sz="3500">
                <a:solidFill>
                  <a:schemeClr val="dk1"/>
                </a:solidFill>
              </a:defRPr>
            </a:lvl4pPr>
            <a:lvl5pPr lvl="4" rtl="0">
              <a:spcBef>
                <a:spcPts val="0"/>
              </a:spcBef>
              <a:spcAft>
                <a:spcPts val="0"/>
              </a:spcAft>
              <a:buClr>
                <a:schemeClr val="dk1"/>
              </a:buClr>
              <a:buSzPts val="3500"/>
              <a:buNone/>
              <a:defRPr sz="3500">
                <a:solidFill>
                  <a:schemeClr val="dk1"/>
                </a:solidFill>
              </a:defRPr>
            </a:lvl5pPr>
            <a:lvl6pPr lvl="5" rtl="0">
              <a:spcBef>
                <a:spcPts val="0"/>
              </a:spcBef>
              <a:spcAft>
                <a:spcPts val="0"/>
              </a:spcAft>
              <a:buClr>
                <a:schemeClr val="dk1"/>
              </a:buClr>
              <a:buSzPts val="3500"/>
              <a:buNone/>
              <a:defRPr sz="3500">
                <a:solidFill>
                  <a:schemeClr val="dk1"/>
                </a:solidFill>
              </a:defRPr>
            </a:lvl6pPr>
            <a:lvl7pPr lvl="6" rtl="0">
              <a:spcBef>
                <a:spcPts val="0"/>
              </a:spcBef>
              <a:spcAft>
                <a:spcPts val="0"/>
              </a:spcAft>
              <a:buClr>
                <a:schemeClr val="dk1"/>
              </a:buClr>
              <a:buSzPts val="3500"/>
              <a:buNone/>
              <a:defRPr sz="3500">
                <a:solidFill>
                  <a:schemeClr val="dk1"/>
                </a:solidFill>
              </a:defRPr>
            </a:lvl7pPr>
            <a:lvl8pPr lvl="7" rtl="0">
              <a:spcBef>
                <a:spcPts val="0"/>
              </a:spcBef>
              <a:spcAft>
                <a:spcPts val="0"/>
              </a:spcAft>
              <a:buClr>
                <a:schemeClr val="dk1"/>
              </a:buClr>
              <a:buSzPts val="3500"/>
              <a:buNone/>
              <a:defRPr sz="3500">
                <a:solidFill>
                  <a:schemeClr val="dk1"/>
                </a:solidFill>
              </a:defRPr>
            </a:lvl8pPr>
            <a:lvl9pPr lvl="8" rtl="0">
              <a:spcBef>
                <a:spcPts val="0"/>
              </a:spcBef>
              <a:spcAft>
                <a:spcPts val="0"/>
              </a:spcAft>
              <a:buClr>
                <a:schemeClr val="dk1"/>
              </a:buClr>
              <a:buSzPts val="3500"/>
              <a:buNone/>
              <a:defRPr sz="3500">
                <a:solidFill>
                  <a:schemeClr val="dk1"/>
                </a:solidFill>
              </a:defRPr>
            </a:lvl9pPr>
          </a:lstStyle>
          <a:p/>
        </p:txBody>
      </p:sp>
      <p:sp>
        <p:nvSpPr>
          <p:cNvPr id="52" name="Google Shape;52;p13"/>
          <p:cNvSpPr txBox="1"/>
          <p:nvPr>
            <p:ph idx="1" type="body"/>
          </p:nvPr>
        </p:nvSpPr>
        <p:spPr>
          <a:xfrm>
            <a:off x="342870" y="1741518"/>
            <a:ext cx="9372600" cy="5162700"/>
          </a:xfrm>
          <a:prstGeom prst="rect">
            <a:avLst/>
          </a:prstGeom>
          <a:noFill/>
          <a:ln>
            <a:noFill/>
          </a:ln>
        </p:spPr>
        <p:txBody>
          <a:bodyPr anchorCtr="0" anchor="t" bIns="113100" lIns="113100" spcFirstLastPara="1" rIns="113100" wrap="square" tIns="113100">
            <a:normAutofit/>
          </a:bodyPr>
          <a:lstStyle>
            <a:lvl1pPr indent="-368300" lvl="0" marL="457200" rtl="0">
              <a:lnSpc>
                <a:spcPct val="115000"/>
              </a:lnSpc>
              <a:spcBef>
                <a:spcPts val="0"/>
              </a:spcBef>
              <a:spcAft>
                <a:spcPts val="0"/>
              </a:spcAft>
              <a:buClr>
                <a:schemeClr val="dk2"/>
              </a:buClr>
              <a:buSzPts val="2200"/>
              <a:buChar char="●"/>
              <a:defRPr sz="2200">
                <a:solidFill>
                  <a:schemeClr val="dk2"/>
                </a:solidFill>
              </a:defRPr>
            </a:lvl1pPr>
            <a:lvl2pPr indent="-336550" lvl="1" marL="914400" rtl="0">
              <a:lnSpc>
                <a:spcPct val="115000"/>
              </a:lnSpc>
              <a:spcBef>
                <a:spcPts val="0"/>
              </a:spcBef>
              <a:spcAft>
                <a:spcPts val="0"/>
              </a:spcAft>
              <a:buClr>
                <a:schemeClr val="dk2"/>
              </a:buClr>
              <a:buSzPts val="1700"/>
              <a:buChar char="○"/>
              <a:defRPr sz="1700">
                <a:solidFill>
                  <a:schemeClr val="dk2"/>
                </a:solidFill>
              </a:defRPr>
            </a:lvl2pPr>
            <a:lvl3pPr indent="-336550" lvl="2" marL="1371600" rtl="0">
              <a:lnSpc>
                <a:spcPct val="115000"/>
              </a:lnSpc>
              <a:spcBef>
                <a:spcPts val="0"/>
              </a:spcBef>
              <a:spcAft>
                <a:spcPts val="0"/>
              </a:spcAft>
              <a:buClr>
                <a:schemeClr val="dk2"/>
              </a:buClr>
              <a:buSzPts val="1700"/>
              <a:buChar char="■"/>
              <a:defRPr sz="1700">
                <a:solidFill>
                  <a:schemeClr val="dk2"/>
                </a:solidFill>
              </a:defRPr>
            </a:lvl3pPr>
            <a:lvl4pPr indent="-336550" lvl="3" marL="1828800" rtl="0">
              <a:lnSpc>
                <a:spcPct val="115000"/>
              </a:lnSpc>
              <a:spcBef>
                <a:spcPts val="0"/>
              </a:spcBef>
              <a:spcAft>
                <a:spcPts val="0"/>
              </a:spcAft>
              <a:buClr>
                <a:schemeClr val="dk2"/>
              </a:buClr>
              <a:buSzPts val="1700"/>
              <a:buChar char="●"/>
              <a:defRPr sz="1700">
                <a:solidFill>
                  <a:schemeClr val="dk2"/>
                </a:solidFill>
              </a:defRPr>
            </a:lvl4pPr>
            <a:lvl5pPr indent="-336550" lvl="4" marL="2286000" rtl="0">
              <a:lnSpc>
                <a:spcPct val="115000"/>
              </a:lnSpc>
              <a:spcBef>
                <a:spcPts val="0"/>
              </a:spcBef>
              <a:spcAft>
                <a:spcPts val="0"/>
              </a:spcAft>
              <a:buClr>
                <a:schemeClr val="dk2"/>
              </a:buClr>
              <a:buSzPts val="1700"/>
              <a:buChar char="○"/>
              <a:defRPr sz="1700">
                <a:solidFill>
                  <a:schemeClr val="dk2"/>
                </a:solidFill>
              </a:defRPr>
            </a:lvl5pPr>
            <a:lvl6pPr indent="-336550" lvl="5" marL="2743200" rtl="0">
              <a:lnSpc>
                <a:spcPct val="115000"/>
              </a:lnSpc>
              <a:spcBef>
                <a:spcPts val="0"/>
              </a:spcBef>
              <a:spcAft>
                <a:spcPts val="0"/>
              </a:spcAft>
              <a:buClr>
                <a:schemeClr val="dk2"/>
              </a:buClr>
              <a:buSzPts val="1700"/>
              <a:buChar char="■"/>
              <a:defRPr sz="1700">
                <a:solidFill>
                  <a:schemeClr val="dk2"/>
                </a:solidFill>
              </a:defRPr>
            </a:lvl6pPr>
            <a:lvl7pPr indent="-336550" lvl="6" marL="3200400" rtl="0">
              <a:lnSpc>
                <a:spcPct val="115000"/>
              </a:lnSpc>
              <a:spcBef>
                <a:spcPts val="0"/>
              </a:spcBef>
              <a:spcAft>
                <a:spcPts val="0"/>
              </a:spcAft>
              <a:buClr>
                <a:schemeClr val="dk2"/>
              </a:buClr>
              <a:buSzPts val="1700"/>
              <a:buChar char="●"/>
              <a:defRPr sz="1700">
                <a:solidFill>
                  <a:schemeClr val="dk2"/>
                </a:solidFill>
              </a:defRPr>
            </a:lvl7pPr>
            <a:lvl8pPr indent="-336550" lvl="7" marL="3657600" rtl="0">
              <a:lnSpc>
                <a:spcPct val="115000"/>
              </a:lnSpc>
              <a:spcBef>
                <a:spcPts val="0"/>
              </a:spcBef>
              <a:spcAft>
                <a:spcPts val="0"/>
              </a:spcAft>
              <a:buClr>
                <a:schemeClr val="dk2"/>
              </a:buClr>
              <a:buSzPts val="1700"/>
              <a:buChar char="○"/>
              <a:defRPr sz="1700">
                <a:solidFill>
                  <a:schemeClr val="dk2"/>
                </a:solidFill>
              </a:defRPr>
            </a:lvl8pPr>
            <a:lvl9pPr indent="-336550" lvl="8" marL="4114800" rtl="0">
              <a:lnSpc>
                <a:spcPct val="115000"/>
              </a:lnSpc>
              <a:spcBef>
                <a:spcPts val="0"/>
              </a:spcBef>
              <a:spcAft>
                <a:spcPts val="0"/>
              </a:spcAft>
              <a:buClr>
                <a:schemeClr val="dk2"/>
              </a:buClr>
              <a:buSzPts val="1700"/>
              <a:buChar char="■"/>
              <a:defRPr sz="1700">
                <a:solidFill>
                  <a:schemeClr val="dk2"/>
                </a:solidFill>
              </a:defRPr>
            </a:lvl9pPr>
          </a:lstStyle>
          <a:p/>
        </p:txBody>
      </p:sp>
      <p:sp>
        <p:nvSpPr>
          <p:cNvPr id="53" name="Google Shape;53;p13"/>
          <p:cNvSpPr txBox="1"/>
          <p:nvPr>
            <p:ph idx="12" type="sldNum"/>
          </p:nvPr>
        </p:nvSpPr>
        <p:spPr>
          <a:xfrm>
            <a:off x="9319704" y="7046639"/>
            <a:ext cx="603600" cy="594900"/>
          </a:xfrm>
          <a:prstGeom prst="rect">
            <a:avLst/>
          </a:prstGeom>
          <a:noFill/>
          <a:ln>
            <a:noFill/>
          </a:ln>
        </p:spPr>
        <p:txBody>
          <a:bodyPr anchorCtr="0" anchor="ctr" bIns="113100" lIns="113100" spcFirstLastPara="1" rIns="113100" wrap="square" tIns="113100">
            <a:normAutofit/>
          </a:bodyPr>
          <a:lstStyle>
            <a:lvl1pPr lvl="0" rtl="0" algn="r">
              <a:buNone/>
              <a:defRPr sz="1200">
                <a:solidFill>
                  <a:schemeClr val="dk2"/>
                </a:solidFill>
              </a:defRPr>
            </a:lvl1pPr>
            <a:lvl2pPr lvl="1" rtl="0" algn="r">
              <a:buNone/>
              <a:defRPr sz="1200">
                <a:solidFill>
                  <a:schemeClr val="dk2"/>
                </a:solidFill>
              </a:defRPr>
            </a:lvl2pPr>
            <a:lvl3pPr lvl="2" rtl="0" algn="r">
              <a:buNone/>
              <a:defRPr sz="1200">
                <a:solidFill>
                  <a:schemeClr val="dk2"/>
                </a:solidFill>
              </a:defRPr>
            </a:lvl3pPr>
            <a:lvl4pPr lvl="3" rtl="0" algn="r">
              <a:buNone/>
              <a:defRPr sz="1200">
                <a:solidFill>
                  <a:schemeClr val="dk2"/>
                </a:solidFill>
              </a:defRPr>
            </a:lvl4pPr>
            <a:lvl5pPr lvl="4" rtl="0" algn="r">
              <a:buNone/>
              <a:defRPr sz="1200">
                <a:solidFill>
                  <a:schemeClr val="dk2"/>
                </a:solidFill>
              </a:defRPr>
            </a:lvl5pPr>
            <a:lvl6pPr lvl="5" rtl="0" algn="r">
              <a:buNone/>
              <a:defRPr sz="1200">
                <a:solidFill>
                  <a:schemeClr val="dk2"/>
                </a:solidFill>
              </a:defRPr>
            </a:lvl6pPr>
            <a:lvl7pPr lvl="6" rtl="0" algn="r">
              <a:buNone/>
              <a:defRPr sz="1200">
                <a:solidFill>
                  <a:schemeClr val="dk2"/>
                </a:solidFill>
              </a:defRPr>
            </a:lvl7pPr>
            <a:lvl8pPr lvl="7" rtl="0" algn="r">
              <a:buNone/>
              <a:defRPr sz="1200">
                <a:solidFill>
                  <a:schemeClr val="dk2"/>
                </a:solidFill>
              </a:defRPr>
            </a:lvl8pPr>
            <a:lvl9pPr lvl="8" rtl="0" algn="r">
              <a:buNone/>
              <a:defRPr sz="12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6.png"/><Relationship Id="rId6" Type="http://schemas.openxmlformats.org/officeDocument/2006/relationships/image" Target="../media/image4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6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6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6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6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6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68.png"/></Relationships>
</file>

<file path=ppt/slides/_rels/slide17.xml.rels><?xml version="1.0" encoding="UTF-8" standalone="yes"?><Relationships xmlns="http://schemas.openxmlformats.org/package/2006/relationships"><Relationship Id="rId11" Type="http://schemas.openxmlformats.org/officeDocument/2006/relationships/image" Target="../media/image58.png"/><Relationship Id="rId10" Type="http://schemas.openxmlformats.org/officeDocument/2006/relationships/image" Target="../media/image59.png"/><Relationship Id="rId13" Type="http://schemas.openxmlformats.org/officeDocument/2006/relationships/image" Target="../media/image57.png"/><Relationship Id="rId12" Type="http://schemas.openxmlformats.org/officeDocument/2006/relationships/image" Target="../media/image60.png"/><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0.png"/><Relationship Id="rId4" Type="http://schemas.openxmlformats.org/officeDocument/2006/relationships/image" Target="../media/image55.png"/><Relationship Id="rId9" Type="http://schemas.openxmlformats.org/officeDocument/2006/relationships/image" Target="../media/image61.png"/><Relationship Id="rId5" Type="http://schemas.openxmlformats.org/officeDocument/2006/relationships/image" Target="../media/image52.png"/><Relationship Id="rId6" Type="http://schemas.openxmlformats.org/officeDocument/2006/relationships/image" Target="../media/image48.png"/><Relationship Id="rId7" Type="http://schemas.openxmlformats.org/officeDocument/2006/relationships/image" Target="../media/image53.png"/><Relationship Id="rId8"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0.png"/><Relationship Id="rId4" Type="http://schemas.openxmlformats.org/officeDocument/2006/relationships/hyperlink" Target="mailto:natasha.cannon@lakeoconeeacademy.org" TargetMode="External"/><Relationship Id="rId5" Type="http://schemas.openxmlformats.org/officeDocument/2006/relationships/hyperlink" Target="mailto:heather.moon@lakeoconeeacademy.org" TargetMode="External"/><Relationship Id="rId6" Type="http://schemas.openxmlformats.org/officeDocument/2006/relationships/hyperlink" Target="mailto:margaret.stanford@lakeoconeeacademy.org" TargetMode="External"/><Relationship Id="rId7" Type="http://schemas.openxmlformats.org/officeDocument/2006/relationships/hyperlink" Target="mailto:lauren.taylor@lakeoconeeacademy.or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22.png"/><Relationship Id="rId5" Type="http://schemas.openxmlformats.org/officeDocument/2006/relationships/image" Target="../media/image2.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20.jpg"/><Relationship Id="rId11" Type="http://schemas.openxmlformats.org/officeDocument/2006/relationships/image" Target="../media/image5.png"/><Relationship Id="rId10" Type="http://schemas.openxmlformats.org/officeDocument/2006/relationships/image" Target="../media/image10.png"/><Relationship Id="rId12" Type="http://schemas.openxmlformats.org/officeDocument/2006/relationships/image" Target="../media/image12.png"/><Relationship Id="rId9" Type="http://schemas.openxmlformats.org/officeDocument/2006/relationships/image" Target="../media/image17.png"/><Relationship Id="rId5" Type="http://schemas.openxmlformats.org/officeDocument/2006/relationships/image" Target="../media/image3.png"/><Relationship Id="rId6" Type="http://schemas.openxmlformats.org/officeDocument/2006/relationships/image" Target="../media/image6.png"/><Relationship Id="rId7" Type="http://schemas.openxmlformats.org/officeDocument/2006/relationships/image" Target="../media/image4.png"/><Relationship Id="rId8"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11.png"/><Relationship Id="rId11" Type="http://schemas.openxmlformats.org/officeDocument/2006/relationships/image" Target="../media/image25.jpg"/><Relationship Id="rId10" Type="http://schemas.openxmlformats.org/officeDocument/2006/relationships/image" Target="../media/image43.png"/><Relationship Id="rId12" Type="http://schemas.openxmlformats.org/officeDocument/2006/relationships/image" Target="../media/image16.png"/><Relationship Id="rId9" Type="http://schemas.openxmlformats.org/officeDocument/2006/relationships/image" Target="../media/image21.jpg"/><Relationship Id="rId5" Type="http://schemas.openxmlformats.org/officeDocument/2006/relationships/image" Target="../media/image19.png"/><Relationship Id="rId6" Type="http://schemas.openxmlformats.org/officeDocument/2006/relationships/image" Target="../media/image26.png"/><Relationship Id="rId7" Type="http://schemas.openxmlformats.org/officeDocument/2006/relationships/image" Target="../media/image23.png"/><Relationship Id="rId8"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33.png"/><Relationship Id="rId4" Type="http://schemas.openxmlformats.org/officeDocument/2006/relationships/image" Target="../media/image24.png"/><Relationship Id="rId9" Type="http://schemas.openxmlformats.org/officeDocument/2006/relationships/image" Target="../media/image3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35.png"/><Relationship Id="rId4" Type="http://schemas.openxmlformats.org/officeDocument/2006/relationships/image" Target="../media/image54.png"/><Relationship Id="rId11" Type="http://schemas.openxmlformats.org/officeDocument/2006/relationships/image" Target="../media/image45.png"/><Relationship Id="rId10" Type="http://schemas.openxmlformats.org/officeDocument/2006/relationships/image" Target="../media/image41.png"/><Relationship Id="rId12" Type="http://schemas.openxmlformats.org/officeDocument/2006/relationships/image" Target="../media/image47.png"/><Relationship Id="rId9" Type="http://schemas.openxmlformats.org/officeDocument/2006/relationships/image" Target="../media/image38.png"/><Relationship Id="rId5" Type="http://schemas.openxmlformats.org/officeDocument/2006/relationships/image" Target="../media/image34.png"/><Relationship Id="rId6" Type="http://schemas.openxmlformats.org/officeDocument/2006/relationships/image" Target="../media/image31.png"/><Relationship Id="rId7" Type="http://schemas.openxmlformats.org/officeDocument/2006/relationships/image" Target="../media/image44.png"/><Relationship Id="rId8" Type="http://schemas.openxmlformats.org/officeDocument/2006/relationships/image" Target="../media/image3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8" name="Shape 98"/>
        <p:cNvGrpSpPr/>
        <p:nvPr/>
      </p:nvGrpSpPr>
      <p:grpSpPr>
        <a:xfrm>
          <a:off x="0" y="0"/>
          <a:ext cx="0" cy="0"/>
          <a:chOff x="0" y="0"/>
          <a:chExt cx="0" cy="0"/>
        </a:xfrm>
      </p:grpSpPr>
      <p:sp>
        <p:nvSpPr>
          <p:cNvPr id="99" name="Google Shape;99;p25"/>
          <p:cNvSpPr txBox="1"/>
          <p:nvPr/>
        </p:nvSpPr>
        <p:spPr>
          <a:xfrm>
            <a:off x="1483059" y="1546509"/>
            <a:ext cx="7092300" cy="467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000">
                <a:latin typeface="McLaren"/>
                <a:ea typeface="McLaren"/>
                <a:cs typeface="McLaren"/>
                <a:sym typeface="McLaren"/>
              </a:rPr>
              <a:t>Summer Work </a:t>
            </a:r>
            <a:endParaRPr sz="4000">
              <a:latin typeface="McLaren"/>
              <a:ea typeface="McLaren"/>
              <a:cs typeface="McLaren"/>
              <a:sym typeface="McLaren"/>
            </a:endParaRPr>
          </a:p>
          <a:p>
            <a:pPr indent="0" lvl="0" marL="0" rtl="0" algn="ctr">
              <a:spcBef>
                <a:spcPts val="0"/>
              </a:spcBef>
              <a:spcAft>
                <a:spcPts val="0"/>
              </a:spcAft>
              <a:buNone/>
            </a:pPr>
            <a:r>
              <a:rPr lang="en" sz="4000">
                <a:latin typeface="McLaren"/>
                <a:ea typeface="McLaren"/>
                <a:cs typeface="McLaren"/>
                <a:sym typeface="McLaren"/>
              </a:rPr>
              <a:t>2024-2025</a:t>
            </a:r>
            <a:endParaRPr sz="4000">
              <a:latin typeface="McLaren"/>
              <a:ea typeface="McLaren"/>
              <a:cs typeface="McLaren"/>
              <a:sym typeface="McLaren"/>
            </a:endParaRPr>
          </a:p>
          <a:p>
            <a:pPr indent="0" lvl="0" marL="0" rtl="0" algn="ctr">
              <a:spcBef>
                <a:spcPts val="0"/>
              </a:spcBef>
              <a:spcAft>
                <a:spcPts val="0"/>
              </a:spcAft>
              <a:buNone/>
            </a:pPr>
            <a:r>
              <a:t/>
            </a:r>
            <a:endParaRPr sz="4000">
              <a:latin typeface="McLaren"/>
              <a:ea typeface="McLaren"/>
              <a:cs typeface="McLaren"/>
              <a:sym typeface="McLaren"/>
            </a:endParaRPr>
          </a:p>
          <a:p>
            <a:pPr indent="0" lvl="0" marL="0" rtl="0" algn="ctr">
              <a:spcBef>
                <a:spcPts val="0"/>
              </a:spcBef>
              <a:spcAft>
                <a:spcPts val="0"/>
              </a:spcAft>
              <a:buNone/>
            </a:pPr>
            <a:r>
              <a:rPr lang="en" sz="4000">
                <a:latin typeface="McLaren"/>
                <a:ea typeface="McLaren"/>
                <a:cs typeface="McLaren"/>
                <a:sym typeface="McLaren"/>
              </a:rPr>
              <a:t>Rising 2nd Grade</a:t>
            </a:r>
            <a:endParaRPr sz="4000">
              <a:latin typeface="McLaren"/>
              <a:ea typeface="McLaren"/>
              <a:cs typeface="McLaren"/>
              <a:sym typeface="McLaren"/>
            </a:endParaRPr>
          </a:p>
          <a:p>
            <a:pPr indent="0" lvl="0" marL="0" rtl="0" algn="l">
              <a:spcBef>
                <a:spcPts val="0"/>
              </a:spcBef>
              <a:spcAft>
                <a:spcPts val="0"/>
              </a:spcAft>
              <a:buNone/>
            </a:pPr>
            <a:r>
              <a:t/>
            </a:r>
            <a:endParaRPr sz="4000">
              <a:latin typeface="McLaren"/>
              <a:ea typeface="McLaren"/>
              <a:cs typeface="McLaren"/>
              <a:sym typeface="McLaren"/>
            </a:endParaRPr>
          </a:p>
          <a:p>
            <a:pPr indent="0" lvl="0" marL="0" rtl="0" algn="ctr">
              <a:spcBef>
                <a:spcPts val="0"/>
              </a:spcBef>
              <a:spcAft>
                <a:spcPts val="0"/>
              </a:spcAft>
              <a:buNone/>
            </a:pPr>
            <a:r>
              <a:t/>
            </a:r>
            <a:endParaRPr sz="4000">
              <a:latin typeface="McLaren"/>
              <a:ea typeface="McLaren"/>
              <a:cs typeface="McLaren"/>
              <a:sym typeface="McLaren"/>
            </a:endParaRPr>
          </a:p>
          <a:p>
            <a:pPr indent="0" lvl="0" marL="0" rtl="0" algn="ctr">
              <a:spcBef>
                <a:spcPts val="0"/>
              </a:spcBef>
              <a:spcAft>
                <a:spcPts val="0"/>
              </a:spcAft>
              <a:buNone/>
            </a:pPr>
            <a:r>
              <a:rPr lang="en" sz="2800">
                <a:latin typeface="McLaren"/>
                <a:ea typeface="McLaren"/>
                <a:cs typeface="McLaren"/>
                <a:sym typeface="McLaren"/>
              </a:rPr>
              <a:t>Name:______________________</a:t>
            </a:r>
            <a:endParaRPr sz="2800">
              <a:latin typeface="McLaren"/>
              <a:ea typeface="McLaren"/>
              <a:cs typeface="McLaren"/>
              <a:sym typeface="McLaren"/>
            </a:endParaRPr>
          </a:p>
          <a:p>
            <a:pPr indent="0" lvl="0" marL="0" rtl="0" algn="l">
              <a:spcBef>
                <a:spcPts val="0"/>
              </a:spcBef>
              <a:spcAft>
                <a:spcPts val="0"/>
              </a:spcAft>
              <a:buNone/>
            </a:pPr>
            <a:r>
              <a:t/>
            </a:r>
            <a:endParaRPr sz="2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4"/>
          <p:cNvSpPr txBox="1"/>
          <p:nvPr/>
        </p:nvSpPr>
        <p:spPr>
          <a:xfrm>
            <a:off x="382362" y="319498"/>
            <a:ext cx="9293700" cy="538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2300" u="sng">
                <a:solidFill>
                  <a:srgbClr val="4A86E8"/>
                </a:solidFill>
                <a:latin typeface="McLaren"/>
                <a:ea typeface="McLaren"/>
                <a:cs typeface="McLaren"/>
                <a:sym typeface="McLaren"/>
              </a:rPr>
              <a:t>Reading Summer Work - Book Options</a:t>
            </a:r>
            <a:endParaRPr b="1">
              <a:solidFill>
                <a:schemeClr val="dk1"/>
              </a:solidFill>
              <a:highlight>
                <a:srgbClr val="FCE5CD"/>
              </a:highlight>
              <a:latin typeface="McLaren"/>
              <a:ea typeface="McLaren"/>
              <a:cs typeface="McLaren"/>
              <a:sym typeface="McLaren"/>
            </a:endParaRPr>
          </a:p>
        </p:txBody>
      </p:sp>
      <p:graphicFrame>
        <p:nvGraphicFramePr>
          <p:cNvPr id="214" name="Google Shape;214;p34"/>
          <p:cNvGraphicFramePr/>
          <p:nvPr/>
        </p:nvGraphicFramePr>
        <p:xfrm>
          <a:off x="382412" y="789548"/>
          <a:ext cx="3000000" cy="3000000"/>
        </p:xfrm>
        <a:graphic>
          <a:graphicData uri="http://schemas.openxmlformats.org/drawingml/2006/table">
            <a:tbl>
              <a:tblPr>
                <a:noFill/>
                <a:tableStyleId>{329BF7BF-2D0A-4E7D-B197-48AD4D038B04}</a:tableStyleId>
              </a:tblPr>
              <a:tblGrid>
                <a:gridCol w="1742100"/>
                <a:gridCol w="1960875"/>
                <a:gridCol w="4162100"/>
                <a:gridCol w="1428450"/>
              </a:tblGrid>
              <a:tr h="309400">
                <a:tc>
                  <a:txBody>
                    <a:bodyPr/>
                    <a:lstStyle/>
                    <a:p>
                      <a:pPr indent="0" lvl="0" marL="0" rtl="0" algn="ctr">
                        <a:spcBef>
                          <a:spcPts val="0"/>
                        </a:spcBef>
                        <a:spcAft>
                          <a:spcPts val="0"/>
                        </a:spcAft>
                        <a:buNone/>
                      </a:pPr>
                      <a:r>
                        <a:rPr lang="en" sz="1300">
                          <a:latin typeface="Happy Monkey"/>
                          <a:ea typeface="Happy Monkey"/>
                          <a:cs typeface="Happy Monkey"/>
                          <a:sym typeface="Happy Monkey"/>
                        </a:rPr>
                        <a:t>Book Title</a:t>
                      </a:r>
                      <a:endParaRPr sz="1300">
                        <a:latin typeface="Happy Monkey"/>
                        <a:ea typeface="Happy Monkey"/>
                        <a:cs typeface="Happy Monkey"/>
                        <a:sym typeface="Happy Monkey"/>
                      </a:endParaRPr>
                    </a:p>
                    <a:p>
                      <a:pPr indent="0" lvl="0" marL="0" rtl="0" algn="ctr">
                        <a:spcBef>
                          <a:spcPts val="0"/>
                        </a:spcBef>
                        <a:spcAft>
                          <a:spcPts val="0"/>
                        </a:spcAft>
                        <a:buNone/>
                      </a:pPr>
                      <a:r>
                        <a:rPr lang="en" sz="1300">
                          <a:latin typeface="Happy Monkey"/>
                          <a:ea typeface="Happy Monkey"/>
                          <a:cs typeface="Happy Monkey"/>
                          <a:sym typeface="Happy Monkey"/>
                        </a:rPr>
                        <a:t>and Author</a:t>
                      </a:r>
                      <a:endParaRPr sz="1300">
                        <a:latin typeface="Happy Monkey"/>
                        <a:ea typeface="Happy Monkey"/>
                        <a:cs typeface="Happy Monkey"/>
                        <a:sym typeface="Happy Monkey"/>
                      </a:endParaRPr>
                    </a:p>
                  </a:txBody>
                  <a:tcPr marT="70650" marB="70650" marR="118325" marL="1183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 sz="1300">
                          <a:latin typeface="Happy Monkey"/>
                          <a:ea typeface="Happy Monkey"/>
                          <a:cs typeface="Happy Monkey"/>
                          <a:sym typeface="Happy Monkey"/>
                        </a:rPr>
                        <a:t>Book Cover</a:t>
                      </a:r>
                      <a:endParaRPr sz="1300">
                        <a:latin typeface="Happy Monkey"/>
                        <a:ea typeface="Happy Monkey"/>
                        <a:cs typeface="Happy Monkey"/>
                        <a:sym typeface="Happy Monkey"/>
                      </a:endParaRPr>
                    </a:p>
                  </a:txBody>
                  <a:tcPr marT="70650" marB="70650" marR="118325" marL="1183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900"/>
                        <a:buFont typeface="Arial"/>
                        <a:buNone/>
                      </a:pPr>
                      <a:r>
                        <a:rPr lang="en" sz="1300">
                          <a:solidFill>
                            <a:schemeClr val="dk1"/>
                          </a:solidFill>
                          <a:latin typeface="Happy Monkey"/>
                          <a:ea typeface="Happy Monkey"/>
                          <a:cs typeface="Happy Monkey"/>
                          <a:sym typeface="Happy Monkey"/>
                        </a:rPr>
                        <a:t>Summary</a:t>
                      </a:r>
                      <a:endParaRPr sz="1500">
                        <a:latin typeface="Happy Monkey"/>
                        <a:ea typeface="Happy Monkey"/>
                        <a:cs typeface="Happy Monkey"/>
                        <a:sym typeface="Happy Monkey"/>
                      </a:endParaRPr>
                    </a:p>
                  </a:txBody>
                  <a:tcPr marT="70650" marB="70650" marR="118325" marL="1183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Happy Monkey"/>
                          <a:ea typeface="Happy Monkey"/>
                          <a:cs typeface="Happy Monkey"/>
                          <a:sym typeface="Happy Monkey"/>
                        </a:rPr>
                        <a:t>Purchase Online At…</a:t>
                      </a:r>
                      <a:endParaRPr sz="1100">
                        <a:latin typeface="Happy Monkey"/>
                        <a:ea typeface="Happy Monkey"/>
                        <a:cs typeface="Happy Monkey"/>
                        <a:sym typeface="Happy Monkey"/>
                      </a:endParaRPr>
                    </a:p>
                  </a:txBody>
                  <a:tcPr marT="70650" marB="70650" marR="118325" marL="1183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709275">
                <a:tc>
                  <a:txBody>
                    <a:bodyPr/>
                    <a:lstStyle/>
                    <a:p>
                      <a:pPr indent="0" lvl="0" marL="0" rtl="0" algn="ctr">
                        <a:spcBef>
                          <a:spcPts val="0"/>
                        </a:spcBef>
                        <a:spcAft>
                          <a:spcPts val="0"/>
                        </a:spcAft>
                        <a:buClr>
                          <a:schemeClr val="dk1"/>
                        </a:buClr>
                        <a:buSzPts val="900"/>
                        <a:buFont typeface="Arial"/>
                        <a:buNone/>
                      </a:pPr>
                      <a:r>
                        <a:rPr lang="en">
                          <a:solidFill>
                            <a:schemeClr val="dk1"/>
                          </a:solidFill>
                          <a:latin typeface="Happy Monkey"/>
                          <a:ea typeface="Happy Monkey"/>
                          <a:cs typeface="Happy Monkey"/>
                          <a:sym typeface="Happy Monkey"/>
                        </a:rPr>
                        <a:t>Mercy Watson to the Rescue </a:t>
                      </a:r>
                      <a:r>
                        <a:rPr lang="en" sz="1000">
                          <a:solidFill>
                            <a:schemeClr val="dk1"/>
                          </a:solidFill>
                          <a:latin typeface="Happy Monkey"/>
                          <a:ea typeface="Happy Monkey"/>
                          <a:cs typeface="Happy Monkey"/>
                          <a:sym typeface="Happy Monkey"/>
                        </a:rPr>
                        <a:t>by Kate DiCamillo</a:t>
                      </a:r>
                      <a:endParaRPr sz="1100">
                        <a:latin typeface="Happy Monkey"/>
                        <a:ea typeface="Happy Monkey"/>
                        <a:cs typeface="Happy Monkey"/>
                        <a:sym typeface="Happy Monkey"/>
                      </a:endParaRPr>
                    </a:p>
                  </a:txBody>
                  <a:tcPr marT="70650" marB="70650" marR="118325" marL="1183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000">
                        <a:solidFill>
                          <a:srgbClr val="0F1111"/>
                        </a:solidFill>
                        <a:highlight>
                          <a:srgbClr val="FFFFFF"/>
                        </a:highlight>
                        <a:latin typeface="Happy Monkey"/>
                        <a:ea typeface="Happy Monkey"/>
                        <a:cs typeface="Happy Monkey"/>
                        <a:sym typeface="Happy Monkey"/>
                      </a:endParaRPr>
                    </a:p>
                  </a:txBody>
                  <a:tcPr marT="70650" marB="70650" marR="118325" marL="1183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900"/>
                        <a:buFont typeface="Arial"/>
                        <a:buNone/>
                      </a:pPr>
                      <a:r>
                        <a:rPr b="1" lang="en" sz="1000">
                          <a:solidFill>
                            <a:srgbClr val="0F1111"/>
                          </a:solidFill>
                          <a:highlight>
                            <a:schemeClr val="lt1"/>
                          </a:highlight>
                          <a:latin typeface="Happy Monkey"/>
                          <a:ea typeface="Happy Monkey"/>
                          <a:cs typeface="Happy Monkey"/>
                          <a:sym typeface="Happy Monkey"/>
                        </a:rPr>
                        <a:t>To Mr. and Mrs. Watson, Mercy is not just a pig — she's a porcine wonder. And to the portly and good-natured Mercy, the Watsons are an excellent source of buttered toast, not to mention that buttery-toasty feeling she gets when she snuggles into bed with them. This is not, however, so good for the Watsons' bed. BOOM! CRACK! As the bed and its occupants slowly sink through the floor, Mercy escapes in a flash – "to alert the fire department," her owners assure themselves. But could Mercy possibly have another emergency in mind — like a sudden craving for their neighbors' sugar cookies? </a:t>
                      </a:r>
                      <a:endParaRPr b="1" sz="1000">
                        <a:solidFill>
                          <a:srgbClr val="0F1111"/>
                        </a:solidFill>
                        <a:highlight>
                          <a:srgbClr val="FFFFFF"/>
                        </a:highlight>
                        <a:latin typeface="Happy Monkey"/>
                        <a:ea typeface="Happy Monkey"/>
                        <a:cs typeface="Happy Monkey"/>
                        <a:sym typeface="Happy Monkey"/>
                      </a:endParaRPr>
                    </a:p>
                  </a:txBody>
                  <a:tcPr marT="70650" marB="70650" marR="118325" marL="1183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 sz="1100">
                          <a:latin typeface="Happy Monkey"/>
                          <a:ea typeface="Happy Monkey"/>
                          <a:cs typeface="Happy Monkey"/>
                          <a:sym typeface="Happy Monkey"/>
                        </a:rPr>
                        <a:t>Amazon</a:t>
                      </a:r>
                      <a:endParaRPr sz="1100">
                        <a:latin typeface="Happy Monkey"/>
                        <a:ea typeface="Happy Monkey"/>
                        <a:cs typeface="Happy Monkey"/>
                        <a:sym typeface="Happy Monkey"/>
                      </a:endParaRPr>
                    </a:p>
                    <a:p>
                      <a:pPr indent="0" lvl="0" marL="0" rtl="0" algn="ctr">
                        <a:spcBef>
                          <a:spcPts val="0"/>
                        </a:spcBef>
                        <a:spcAft>
                          <a:spcPts val="0"/>
                        </a:spcAft>
                        <a:buNone/>
                      </a:pPr>
                      <a:r>
                        <a:t/>
                      </a:r>
                      <a:endParaRPr sz="1100">
                        <a:latin typeface="Happy Monkey"/>
                        <a:ea typeface="Happy Monkey"/>
                        <a:cs typeface="Happy Monkey"/>
                        <a:sym typeface="Happy Monkey"/>
                      </a:endParaRPr>
                    </a:p>
                    <a:p>
                      <a:pPr indent="0" lvl="0" marL="0" rtl="0" algn="ctr">
                        <a:spcBef>
                          <a:spcPts val="0"/>
                        </a:spcBef>
                        <a:spcAft>
                          <a:spcPts val="0"/>
                        </a:spcAft>
                        <a:buNone/>
                      </a:pPr>
                      <a:r>
                        <a:rPr lang="en" sz="1100">
                          <a:latin typeface="Happy Monkey"/>
                          <a:ea typeface="Happy Monkey"/>
                          <a:cs typeface="Happy Monkey"/>
                          <a:sym typeface="Happy Monkey"/>
                        </a:rPr>
                        <a:t>Walmart</a:t>
                      </a:r>
                      <a:endParaRPr sz="1100">
                        <a:latin typeface="Happy Monkey"/>
                        <a:ea typeface="Happy Monkey"/>
                        <a:cs typeface="Happy Monkey"/>
                        <a:sym typeface="Happy Monkey"/>
                      </a:endParaRPr>
                    </a:p>
                    <a:p>
                      <a:pPr indent="0" lvl="0" marL="0" rtl="0" algn="ctr">
                        <a:spcBef>
                          <a:spcPts val="0"/>
                        </a:spcBef>
                        <a:spcAft>
                          <a:spcPts val="0"/>
                        </a:spcAft>
                        <a:buNone/>
                      </a:pPr>
                      <a:r>
                        <a:t/>
                      </a:r>
                      <a:endParaRPr sz="1100">
                        <a:latin typeface="Happy Monkey"/>
                        <a:ea typeface="Happy Monkey"/>
                        <a:cs typeface="Happy Monkey"/>
                        <a:sym typeface="Happy Monkey"/>
                      </a:endParaRPr>
                    </a:p>
                    <a:p>
                      <a:pPr indent="0" lvl="0" marL="0" rtl="0" algn="ctr">
                        <a:spcBef>
                          <a:spcPts val="0"/>
                        </a:spcBef>
                        <a:spcAft>
                          <a:spcPts val="0"/>
                        </a:spcAft>
                        <a:buNone/>
                      </a:pPr>
                      <a:r>
                        <a:rPr lang="en" sz="1100">
                          <a:latin typeface="Happy Monkey"/>
                          <a:ea typeface="Happy Monkey"/>
                          <a:cs typeface="Happy Monkey"/>
                          <a:sym typeface="Happy Monkey"/>
                        </a:rPr>
                        <a:t>Target</a:t>
                      </a:r>
                      <a:endParaRPr sz="1100">
                        <a:latin typeface="Happy Monkey"/>
                        <a:ea typeface="Happy Monkey"/>
                        <a:cs typeface="Happy Monkey"/>
                        <a:sym typeface="Happy Monkey"/>
                      </a:endParaRPr>
                    </a:p>
                    <a:p>
                      <a:pPr indent="0" lvl="0" marL="0" rtl="0" algn="ctr">
                        <a:spcBef>
                          <a:spcPts val="0"/>
                        </a:spcBef>
                        <a:spcAft>
                          <a:spcPts val="0"/>
                        </a:spcAft>
                        <a:buNone/>
                      </a:pPr>
                      <a:r>
                        <a:t/>
                      </a:r>
                      <a:endParaRPr sz="1100">
                        <a:latin typeface="Happy Monkey"/>
                        <a:ea typeface="Happy Monkey"/>
                        <a:cs typeface="Happy Monkey"/>
                        <a:sym typeface="Happy Monkey"/>
                      </a:endParaRPr>
                    </a:p>
                    <a:p>
                      <a:pPr indent="0" lvl="0" marL="0" rtl="0" algn="ctr">
                        <a:spcBef>
                          <a:spcPts val="0"/>
                        </a:spcBef>
                        <a:spcAft>
                          <a:spcPts val="0"/>
                        </a:spcAft>
                        <a:buNone/>
                      </a:pPr>
                      <a:r>
                        <a:rPr lang="en" sz="1100">
                          <a:latin typeface="Happy Monkey"/>
                          <a:ea typeface="Happy Monkey"/>
                          <a:cs typeface="Happy Monkey"/>
                          <a:sym typeface="Happy Monkey"/>
                        </a:rPr>
                        <a:t>Barnes &amp; Noble</a:t>
                      </a:r>
                      <a:endParaRPr sz="1100">
                        <a:latin typeface="Happy Monkey"/>
                        <a:ea typeface="Happy Monkey"/>
                        <a:cs typeface="Happy Monkey"/>
                        <a:sym typeface="Happy Monkey"/>
                      </a:endParaRPr>
                    </a:p>
                  </a:txBody>
                  <a:tcPr marT="70650" marB="70650" marR="118325" marL="1183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357150">
                <a:tc>
                  <a:txBody>
                    <a:bodyPr/>
                    <a:lstStyle/>
                    <a:p>
                      <a:pPr indent="0" lvl="0" marL="0" rtl="0" algn="ctr">
                        <a:spcBef>
                          <a:spcPts val="0"/>
                        </a:spcBef>
                        <a:spcAft>
                          <a:spcPts val="0"/>
                        </a:spcAft>
                        <a:buNone/>
                      </a:pPr>
                      <a:r>
                        <a:rPr lang="en">
                          <a:latin typeface="Happy Monkey"/>
                          <a:ea typeface="Happy Monkey"/>
                          <a:cs typeface="Happy Monkey"/>
                          <a:sym typeface="Happy Monkey"/>
                        </a:rPr>
                        <a:t>Harry by the Sea </a:t>
                      </a:r>
                      <a:endParaRPr>
                        <a:latin typeface="Happy Monkey"/>
                        <a:ea typeface="Happy Monkey"/>
                        <a:cs typeface="Happy Monkey"/>
                        <a:sym typeface="Happy Monkey"/>
                      </a:endParaRPr>
                    </a:p>
                    <a:p>
                      <a:pPr indent="0" lvl="0" marL="0" rtl="0" algn="ctr">
                        <a:spcBef>
                          <a:spcPts val="0"/>
                        </a:spcBef>
                        <a:spcAft>
                          <a:spcPts val="0"/>
                        </a:spcAft>
                        <a:buNone/>
                      </a:pPr>
                      <a:r>
                        <a:rPr lang="en" sz="1000">
                          <a:latin typeface="Happy Monkey"/>
                          <a:ea typeface="Happy Monkey"/>
                          <a:cs typeface="Happy Monkey"/>
                          <a:sym typeface="Happy Monkey"/>
                        </a:rPr>
                        <a:t>by Gene Zion </a:t>
                      </a:r>
                      <a:endParaRPr sz="1100">
                        <a:latin typeface="Happy Monkey"/>
                        <a:ea typeface="Happy Monkey"/>
                        <a:cs typeface="Happy Monkey"/>
                        <a:sym typeface="Happy Monkey"/>
                      </a:endParaRPr>
                    </a:p>
                  </a:txBody>
                  <a:tcPr marT="70650" marB="70650" marR="118325" marL="1183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500">
                        <a:latin typeface="Happy Monkey"/>
                        <a:ea typeface="Happy Monkey"/>
                        <a:cs typeface="Happy Monkey"/>
                        <a:sym typeface="Happy Monkey"/>
                      </a:endParaRPr>
                    </a:p>
                  </a:txBody>
                  <a:tcPr marT="70650" marB="70650" marR="118325" marL="1183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900"/>
                        <a:buFont typeface="Arial"/>
                        <a:buNone/>
                      </a:pPr>
                      <a:r>
                        <a:rPr b="1" lang="en" sz="1000">
                          <a:solidFill>
                            <a:srgbClr val="0F1111"/>
                          </a:solidFill>
                          <a:highlight>
                            <a:srgbClr val="FFFFFF"/>
                          </a:highlight>
                          <a:latin typeface="Happy Monkey"/>
                          <a:ea typeface="Happy Monkey"/>
                          <a:cs typeface="Happy Monkey"/>
                          <a:sym typeface="Happy Monkey"/>
                        </a:rPr>
                        <a:t>When Harry goes on a visit to the beach, he is mistaken for a sea creature when a big wave covers him with seaweed. Harry also has to hunt for his family beneath all the similar beach umbrellas.</a:t>
                      </a:r>
                      <a:endParaRPr b="1" sz="1000">
                        <a:latin typeface="Happy Monkey"/>
                        <a:ea typeface="Happy Monkey"/>
                        <a:cs typeface="Happy Monkey"/>
                        <a:sym typeface="Happy Monkey"/>
                      </a:endParaRPr>
                    </a:p>
                  </a:txBody>
                  <a:tcPr marT="70650" marB="70650" marR="118325" marL="1183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 sz="1100">
                          <a:latin typeface="Happy Monkey"/>
                          <a:ea typeface="Happy Monkey"/>
                          <a:cs typeface="Happy Monkey"/>
                          <a:sym typeface="Happy Monkey"/>
                        </a:rPr>
                        <a:t>Amazon</a:t>
                      </a:r>
                      <a:endParaRPr sz="1100">
                        <a:latin typeface="Happy Monkey"/>
                        <a:ea typeface="Happy Monkey"/>
                        <a:cs typeface="Happy Monkey"/>
                        <a:sym typeface="Happy Monkey"/>
                      </a:endParaRPr>
                    </a:p>
                    <a:p>
                      <a:pPr indent="0" lvl="0" marL="0" rtl="0" algn="ctr">
                        <a:spcBef>
                          <a:spcPts val="0"/>
                        </a:spcBef>
                        <a:spcAft>
                          <a:spcPts val="0"/>
                        </a:spcAft>
                        <a:buNone/>
                      </a:pPr>
                      <a:r>
                        <a:t/>
                      </a:r>
                      <a:endParaRPr sz="1100">
                        <a:latin typeface="Happy Monkey"/>
                        <a:ea typeface="Happy Monkey"/>
                        <a:cs typeface="Happy Monkey"/>
                        <a:sym typeface="Happy Monkey"/>
                      </a:endParaRPr>
                    </a:p>
                    <a:p>
                      <a:pPr indent="0" lvl="0" marL="0" rtl="0" algn="ctr">
                        <a:spcBef>
                          <a:spcPts val="0"/>
                        </a:spcBef>
                        <a:spcAft>
                          <a:spcPts val="0"/>
                        </a:spcAft>
                        <a:buNone/>
                      </a:pPr>
                      <a:r>
                        <a:rPr lang="en" sz="1100">
                          <a:latin typeface="Happy Monkey"/>
                          <a:ea typeface="Happy Monkey"/>
                          <a:cs typeface="Happy Monkey"/>
                          <a:sym typeface="Happy Monkey"/>
                        </a:rPr>
                        <a:t>Walmart</a:t>
                      </a:r>
                      <a:endParaRPr sz="1100">
                        <a:latin typeface="Happy Monkey"/>
                        <a:ea typeface="Happy Monkey"/>
                        <a:cs typeface="Happy Monkey"/>
                        <a:sym typeface="Happy Monkey"/>
                      </a:endParaRPr>
                    </a:p>
                    <a:p>
                      <a:pPr indent="0" lvl="0" marL="0" rtl="0" algn="ctr">
                        <a:spcBef>
                          <a:spcPts val="0"/>
                        </a:spcBef>
                        <a:spcAft>
                          <a:spcPts val="0"/>
                        </a:spcAft>
                        <a:buNone/>
                      </a:pPr>
                      <a:r>
                        <a:t/>
                      </a:r>
                      <a:endParaRPr sz="1100">
                        <a:latin typeface="Happy Monkey"/>
                        <a:ea typeface="Happy Monkey"/>
                        <a:cs typeface="Happy Monkey"/>
                        <a:sym typeface="Happy Monkey"/>
                      </a:endParaRPr>
                    </a:p>
                    <a:p>
                      <a:pPr indent="0" lvl="0" marL="0" rtl="0" algn="ctr">
                        <a:spcBef>
                          <a:spcPts val="0"/>
                        </a:spcBef>
                        <a:spcAft>
                          <a:spcPts val="0"/>
                        </a:spcAft>
                        <a:buClr>
                          <a:schemeClr val="dk1"/>
                        </a:buClr>
                        <a:buSzPts val="900"/>
                        <a:buFont typeface="Arial"/>
                        <a:buNone/>
                      </a:pPr>
                      <a:r>
                        <a:rPr lang="en" sz="1100">
                          <a:solidFill>
                            <a:schemeClr val="dk1"/>
                          </a:solidFill>
                          <a:latin typeface="Happy Monkey"/>
                          <a:ea typeface="Happy Monkey"/>
                          <a:cs typeface="Happy Monkey"/>
                          <a:sym typeface="Happy Monkey"/>
                        </a:rPr>
                        <a:t>Barnes &amp; Noble</a:t>
                      </a:r>
                      <a:endParaRPr sz="1100">
                        <a:latin typeface="Happy Monkey"/>
                        <a:ea typeface="Happy Monkey"/>
                        <a:cs typeface="Happy Monkey"/>
                        <a:sym typeface="Happy Monkey"/>
                      </a:endParaRPr>
                    </a:p>
                    <a:p>
                      <a:pPr indent="0" lvl="0" marL="0" rtl="0" algn="ctr">
                        <a:spcBef>
                          <a:spcPts val="0"/>
                        </a:spcBef>
                        <a:spcAft>
                          <a:spcPts val="0"/>
                        </a:spcAft>
                        <a:buNone/>
                      </a:pPr>
                      <a:r>
                        <a:t/>
                      </a:r>
                      <a:endParaRPr sz="1100">
                        <a:latin typeface="Happy Monkey"/>
                        <a:ea typeface="Happy Monkey"/>
                        <a:cs typeface="Happy Monkey"/>
                        <a:sym typeface="Happy Monkey"/>
                      </a:endParaRPr>
                    </a:p>
                  </a:txBody>
                  <a:tcPr marT="70650" marB="70650" marR="118325" marL="1183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629750">
                <a:tc>
                  <a:txBody>
                    <a:bodyPr/>
                    <a:lstStyle/>
                    <a:p>
                      <a:pPr indent="0" lvl="0" marL="0" rtl="0" algn="ctr">
                        <a:spcBef>
                          <a:spcPts val="0"/>
                        </a:spcBef>
                        <a:spcAft>
                          <a:spcPts val="0"/>
                        </a:spcAft>
                        <a:buNone/>
                      </a:pPr>
                      <a:r>
                        <a:rPr lang="en" sz="1300">
                          <a:latin typeface="Happy Monkey"/>
                          <a:ea typeface="Happy Monkey"/>
                          <a:cs typeface="Happy Monkey"/>
                          <a:sym typeface="Happy Monkey"/>
                        </a:rPr>
                        <a:t>The Life of Ty: Non-random Acts of Kindness</a:t>
                      </a:r>
                      <a:endParaRPr sz="1300">
                        <a:latin typeface="Happy Monkey"/>
                        <a:ea typeface="Happy Monkey"/>
                        <a:cs typeface="Happy Monkey"/>
                        <a:sym typeface="Happy Monkey"/>
                      </a:endParaRPr>
                    </a:p>
                    <a:p>
                      <a:pPr indent="0" lvl="0" marL="0" rtl="0" algn="ctr">
                        <a:spcBef>
                          <a:spcPts val="0"/>
                        </a:spcBef>
                        <a:spcAft>
                          <a:spcPts val="0"/>
                        </a:spcAft>
                        <a:buNone/>
                      </a:pPr>
                      <a:r>
                        <a:rPr lang="en" sz="1000">
                          <a:latin typeface="Happy Monkey"/>
                          <a:ea typeface="Happy Monkey"/>
                          <a:cs typeface="Happy Monkey"/>
                          <a:sym typeface="Happy Monkey"/>
                        </a:rPr>
                        <a:t>By Lauren Myracle</a:t>
                      </a:r>
                      <a:endParaRPr sz="1000">
                        <a:latin typeface="Happy Monkey"/>
                        <a:ea typeface="Happy Monkey"/>
                        <a:cs typeface="Happy Monkey"/>
                        <a:sym typeface="Happy Monkey"/>
                      </a:endParaRPr>
                    </a:p>
                  </a:txBody>
                  <a:tcPr marT="70650" marB="70650" marR="118325" marL="1183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500">
                        <a:latin typeface="Happy Monkey"/>
                        <a:ea typeface="Happy Monkey"/>
                        <a:cs typeface="Happy Monkey"/>
                        <a:sym typeface="Happy Monkey"/>
                      </a:endParaRPr>
                    </a:p>
                  </a:txBody>
                  <a:tcPr marT="70650" marB="70650" marR="118325" marL="1183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900"/>
                        <a:buFont typeface="Arial"/>
                        <a:buNone/>
                      </a:pPr>
                      <a:r>
                        <a:rPr b="1" lang="en" sz="1000">
                          <a:solidFill>
                            <a:srgbClr val="0F1111"/>
                          </a:solidFill>
                          <a:highlight>
                            <a:srgbClr val="FFFFFF"/>
                          </a:highlight>
                          <a:latin typeface="Happy Monkey"/>
                          <a:ea typeface="Happy Monkey"/>
                          <a:cs typeface="Happy Monkey"/>
                          <a:sym typeface="Happy Monkey"/>
                        </a:rPr>
                        <a:t>Ty Perry’s second-grade life is crazier than ever.  He’s trying hard not to worry too much, but that’s not easy when his brain is filled with so many thoughts, like finally finding a pet for Baby Maggie, his sometimes-crazy classmates, and the dreaded neck-pinch-of-death. And then there’s his upcoming recitation about doing an act of kindness in front of the whole class!  Ty remains his wacky, curious self in this bighearted second installment of the Life of Ty series. Practicing kindness, random or not, doesn’t take that much worrying after all. Being kind is part of being Ty</a:t>
                      </a:r>
                      <a:r>
                        <a:rPr lang="en" sz="1000">
                          <a:solidFill>
                            <a:srgbClr val="0F1111"/>
                          </a:solidFill>
                          <a:highlight>
                            <a:srgbClr val="FFFFFF"/>
                          </a:highlight>
                          <a:latin typeface="Happy Monkey"/>
                          <a:ea typeface="Happy Monkey"/>
                          <a:cs typeface="Happy Monkey"/>
                          <a:sym typeface="Happy Monkey"/>
                        </a:rPr>
                        <a:t>.</a:t>
                      </a:r>
                      <a:endParaRPr b="1" sz="1000">
                        <a:latin typeface="Happy Monkey"/>
                        <a:ea typeface="Happy Monkey"/>
                        <a:cs typeface="Happy Monkey"/>
                        <a:sym typeface="Happy Monkey"/>
                      </a:endParaRPr>
                    </a:p>
                  </a:txBody>
                  <a:tcPr marT="70650" marB="70650" marR="118325" marL="1183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 sz="1100">
                          <a:latin typeface="Happy Monkey"/>
                          <a:ea typeface="Happy Monkey"/>
                          <a:cs typeface="Happy Monkey"/>
                          <a:sym typeface="Happy Monkey"/>
                        </a:rPr>
                        <a:t>Amazon</a:t>
                      </a:r>
                      <a:endParaRPr sz="1100">
                        <a:latin typeface="Happy Monkey"/>
                        <a:ea typeface="Happy Monkey"/>
                        <a:cs typeface="Happy Monkey"/>
                        <a:sym typeface="Happy Monkey"/>
                      </a:endParaRPr>
                    </a:p>
                    <a:p>
                      <a:pPr indent="0" lvl="0" marL="0" rtl="0" algn="ctr">
                        <a:spcBef>
                          <a:spcPts val="0"/>
                        </a:spcBef>
                        <a:spcAft>
                          <a:spcPts val="0"/>
                        </a:spcAft>
                        <a:buNone/>
                      </a:pPr>
                      <a:r>
                        <a:t/>
                      </a:r>
                      <a:endParaRPr sz="1100">
                        <a:latin typeface="Happy Monkey"/>
                        <a:ea typeface="Happy Monkey"/>
                        <a:cs typeface="Happy Monkey"/>
                        <a:sym typeface="Happy Monkey"/>
                      </a:endParaRPr>
                    </a:p>
                    <a:p>
                      <a:pPr indent="0" lvl="0" marL="0" rtl="0" algn="ctr">
                        <a:spcBef>
                          <a:spcPts val="0"/>
                        </a:spcBef>
                        <a:spcAft>
                          <a:spcPts val="0"/>
                        </a:spcAft>
                        <a:buNone/>
                      </a:pPr>
                      <a:r>
                        <a:rPr lang="en" sz="1100">
                          <a:latin typeface="Happy Monkey"/>
                          <a:ea typeface="Happy Monkey"/>
                          <a:cs typeface="Happy Monkey"/>
                          <a:sym typeface="Happy Monkey"/>
                        </a:rPr>
                        <a:t>Walmart</a:t>
                      </a:r>
                      <a:endParaRPr sz="1100">
                        <a:latin typeface="Happy Monkey"/>
                        <a:ea typeface="Happy Monkey"/>
                        <a:cs typeface="Happy Monkey"/>
                        <a:sym typeface="Happy Monkey"/>
                      </a:endParaRPr>
                    </a:p>
                    <a:p>
                      <a:pPr indent="0" lvl="0" marL="0" rtl="0" algn="ctr">
                        <a:spcBef>
                          <a:spcPts val="0"/>
                        </a:spcBef>
                        <a:spcAft>
                          <a:spcPts val="0"/>
                        </a:spcAft>
                        <a:buNone/>
                      </a:pPr>
                      <a:r>
                        <a:t/>
                      </a:r>
                      <a:endParaRPr sz="1100">
                        <a:latin typeface="Happy Monkey"/>
                        <a:ea typeface="Happy Monkey"/>
                        <a:cs typeface="Happy Monkey"/>
                        <a:sym typeface="Happy Monkey"/>
                      </a:endParaRPr>
                    </a:p>
                    <a:p>
                      <a:pPr indent="0" lvl="0" marL="0" rtl="0" algn="ctr">
                        <a:spcBef>
                          <a:spcPts val="0"/>
                        </a:spcBef>
                        <a:spcAft>
                          <a:spcPts val="0"/>
                        </a:spcAft>
                        <a:buNone/>
                      </a:pPr>
                      <a:r>
                        <a:rPr lang="en" sz="1100">
                          <a:latin typeface="Happy Monkey"/>
                          <a:ea typeface="Happy Monkey"/>
                          <a:cs typeface="Happy Monkey"/>
                          <a:sym typeface="Happy Monkey"/>
                        </a:rPr>
                        <a:t>Barnes &amp; Noble</a:t>
                      </a:r>
                      <a:endParaRPr sz="1100">
                        <a:latin typeface="Happy Monkey"/>
                        <a:ea typeface="Happy Monkey"/>
                        <a:cs typeface="Happy Monkey"/>
                        <a:sym typeface="Happy Monkey"/>
                      </a:endParaRPr>
                    </a:p>
                  </a:txBody>
                  <a:tcPr marT="70650" marB="70650" marR="118325" marL="1183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154050">
                <a:tc>
                  <a:txBody>
                    <a:bodyPr/>
                    <a:lstStyle/>
                    <a:p>
                      <a:pPr indent="0" lvl="0" marL="0" rtl="0" algn="ctr">
                        <a:spcBef>
                          <a:spcPts val="0"/>
                        </a:spcBef>
                        <a:spcAft>
                          <a:spcPts val="0"/>
                        </a:spcAft>
                        <a:buNone/>
                      </a:pPr>
                      <a:r>
                        <a:rPr lang="en">
                          <a:latin typeface="Happy Monkey"/>
                          <a:ea typeface="Happy Monkey"/>
                          <a:cs typeface="Happy Monkey"/>
                          <a:sym typeface="Happy Monkey"/>
                        </a:rPr>
                        <a:t>Henry and Mudge and the Forever Sea </a:t>
                      </a:r>
                      <a:endParaRPr>
                        <a:latin typeface="Happy Monkey"/>
                        <a:ea typeface="Happy Monkey"/>
                        <a:cs typeface="Happy Monkey"/>
                        <a:sym typeface="Happy Monkey"/>
                      </a:endParaRPr>
                    </a:p>
                    <a:p>
                      <a:pPr indent="0" lvl="0" marL="0" rtl="0" algn="ctr">
                        <a:spcBef>
                          <a:spcPts val="0"/>
                        </a:spcBef>
                        <a:spcAft>
                          <a:spcPts val="0"/>
                        </a:spcAft>
                        <a:buNone/>
                      </a:pPr>
                      <a:r>
                        <a:rPr lang="en" sz="1000">
                          <a:latin typeface="Happy Monkey"/>
                          <a:ea typeface="Happy Monkey"/>
                          <a:cs typeface="Happy Monkey"/>
                          <a:sym typeface="Happy Monkey"/>
                        </a:rPr>
                        <a:t>by Cynthia Rylant</a:t>
                      </a:r>
                      <a:endParaRPr sz="1000">
                        <a:latin typeface="Happy Monkey"/>
                        <a:ea typeface="Happy Monkey"/>
                        <a:cs typeface="Happy Monkey"/>
                        <a:sym typeface="Happy Monkey"/>
                      </a:endParaRPr>
                    </a:p>
                  </a:txBody>
                  <a:tcPr marT="70650" marB="70650" marR="118325" marL="1183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500">
                        <a:latin typeface="Happy Monkey"/>
                        <a:ea typeface="Happy Monkey"/>
                        <a:cs typeface="Happy Monkey"/>
                        <a:sym typeface="Happy Monkey"/>
                      </a:endParaRPr>
                    </a:p>
                  </a:txBody>
                  <a:tcPr marT="70650" marB="70650" marR="118325" marL="1183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 sz="1000">
                          <a:solidFill>
                            <a:srgbClr val="1E1915"/>
                          </a:solidFill>
                          <a:highlight>
                            <a:srgbClr val="FFFFFF"/>
                          </a:highlight>
                          <a:latin typeface="Happy Monkey"/>
                          <a:ea typeface="Happy Monkey"/>
                          <a:cs typeface="Happy Monkey"/>
                          <a:sym typeface="Happy Monkey"/>
                        </a:rPr>
                        <a:t>One hot summer day, Henry, his father, and his 180-pound dog, Mudge, head for the beach. They enjoy awesome waves, hot dogs, cherry sno-cones, a rubber lobster, and side-stepping crabs. It seems their wonderful day could happily go on forever. </a:t>
                      </a:r>
                      <a:endParaRPr b="1" sz="1000">
                        <a:latin typeface="Happy Monkey"/>
                        <a:ea typeface="Happy Monkey"/>
                        <a:cs typeface="Happy Monkey"/>
                        <a:sym typeface="Happy Monkey"/>
                      </a:endParaRPr>
                    </a:p>
                  </a:txBody>
                  <a:tcPr marT="70650" marB="70650" marR="118325" marL="1183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 sz="1100">
                          <a:latin typeface="Happy Monkey"/>
                          <a:ea typeface="Happy Monkey"/>
                          <a:cs typeface="Happy Monkey"/>
                          <a:sym typeface="Happy Monkey"/>
                        </a:rPr>
                        <a:t>Amazon</a:t>
                      </a:r>
                      <a:endParaRPr sz="1100">
                        <a:latin typeface="Happy Monkey"/>
                        <a:ea typeface="Happy Monkey"/>
                        <a:cs typeface="Happy Monkey"/>
                        <a:sym typeface="Happy Monkey"/>
                      </a:endParaRPr>
                    </a:p>
                    <a:p>
                      <a:pPr indent="0" lvl="0" marL="0" rtl="0" algn="ctr">
                        <a:spcBef>
                          <a:spcPts val="0"/>
                        </a:spcBef>
                        <a:spcAft>
                          <a:spcPts val="0"/>
                        </a:spcAft>
                        <a:buNone/>
                      </a:pPr>
                      <a:r>
                        <a:t/>
                      </a:r>
                      <a:endParaRPr sz="1100">
                        <a:latin typeface="Happy Monkey"/>
                        <a:ea typeface="Happy Monkey"/>
                        <a:cs typeface="Happy Monkey"/>
                        <a:sym typeface="Happy Monkey"/>
                      </a:endParaRPr>
                    </a:p>
                    <a:p>
                      <a:pPr indent="0" lvl="0" marL="0" rtl="0" algn="ctr">
                        <a:spcBef>
                          <a:spcPts val="0"/>
                        </a:spcBef>
                        <a:spcAft>
                          <a:spcPts val="0"/>
                        </a:spcAft>
                        <a:buNone/>
                      </a:pPr>
                      <a:r>
                        <a:rPr lang="en" sz="1100">
                          <a:latin typeface="Happy Monkey"/>
                          <a:ea typeface="Happy Monkey"/>
                          <a:cs typeface="Happy Monkey"/>
                          <a:sym typeface="Happy Monkey"/>
                        </a:rPr>
                        <a:t>Walmart</a:t>
                      </a:r>
                      <a:endParaRPr sz="1100">
                        <a:latin typeface="Happy Monkey"/>
                        <a:ea typeface="Happy Monkey"/>
                        <a:cs typeface="Happy Monkey"/>
                        <a:sym typeface="Happy Monkey"/>
                      </a:endParaRPr>
                    </a:p>
                    <a:p>
                      <a:pPr indent="0" lvl="0" marL="0" rtl="0" algn="ctr">
                        <a:spcBef>
                          <a:spcPts val="0"/>
                        </a:spcBef>
                        <a:spcAft>
                          <a:spcPts val="0"/>
                        </a:spcAft>
                        <a:buNone/>
                      </a:pPr>
                      <a:r>
                        <a:t/>
                      </a:r>
                      <a:endParaRPr sz="1100">
                        <a:latin typeface="Happy Monkey"/>
                        <a:ea typeface="Happy Monkey"/>
                        <a:cs typeface="Happy Monkey"/>
                        <a:sym typeface="Happy Monkey"/>
                      </a:endParaRPr>
                    </a:p>
                    <a:p>
                      <a:pPr indent="0" lvl="0" marL="0" rtl="0" algn="ctr">
                        <a:spcBef>
                          <a:spcPts val="0"/>
                        </a:spcBef>
                        <a:spcAft>
                          <a:spcPts val="0"/>
                        </a:spcAft>
                        <a:buNone/>
                      </a:pPr>
                      <a:r>
                        <a:rPr lang="en" sz="1100">
                          <a:latin typeface="Happy Monkey"/>
                          <a:ea typeface="Happy Monkey"/>
                          <a:cs typeface="Happy Monkey"/>
                          <a:sym typeface="Happy Monkey"/>
                        </a:rPr>
                        <a:t>Target</a:t>
                      </a:r>
                      <a:endParaRPr sz="1100">
                        <a:latin typeface="Happy Monkey"/>
                        <a:ea typeface="Happy Monkey"/>
                        <a:cs typeface="Happy Monkey"/>
                        <a:sym typeface="Happy Monkey"/>
                      </a:endParaRPr>
                    </a:p>
                    <a:p>
                      <a:pPr indent="0" lvl="0" marL="0" rtl="0" algn="ctr">
                        <a:spcBef>
                          <a:spcPts val="0"/>
                        </a:spcBef>
                        <a:spcAft>
                          <a:spcPts val="0"/>
                        </a:spcAft>
                        <a:buNone/>
                      </a:pPr>
                      <a:r>
                        <a:t/>
                      </a:r>
                      <a:endParaRPr sz="1100">
                        <a:latin typeface="Happy Monkey"/>
                        <a:ea typeface="Happy Monkey"/>
                        <a:cs typeface="Happy Monkey"/>
                        <a:sym typeface="Happy Monkey"/>
                      </a:endParaRPr>
                    </a:p>
                    <a:p>
                      <a:pPr indent="0" lvl="0" marL="0" rtl="0" algn="ctr">
                        <a:spcBef>
                          <a:spcPts val="0"/>
                        </a:spcBef>
                        <a:spcAft>
                          <a:spcPts val="0"/>
                        </a:spcAft>
                        <a:buNone/>
                      </a:pPr>
                      <a:r>
                        <a:rPr lang="en" sz="1100">
                          <a:latin typeface="Happy Monkey"/>
                          <a:ea typeface="Happy Monkey"/>
                          <a:cs typeface="Happy Monkey"/>
                          <a:sym typeface="Happy Monkey"/>
                        </a:rPr>
                        <a:t>Barnes &amp; Noble</a:t>
                      </a:r>
                      <a:endParaRPr sz="1100">
                        <a:latin typeface="Happy Monkey"/>
                        <a:ea typeface="Happy Monkey"/>
                        <a:cs typeface="Happy Monkey"/>
                        <a:sym typeface="Happy Monkey"/>
                      </a:endParaRPr>
                    </a:p>
                  </a:txBody>
                  <a:tcPr marT="70650" marB="70650" marR="118325" marL="1183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pic>
        <p:nvPicPr>
          <p:cNvPr id="215" name="Google Shape;215;p34"/>
          <p:cNvPicPr preferRelativeResize="0"/>
          <p:nvPr/>
        </p:nvPicPr>
        <p:blipFill>
          <a:blip r:embed="rId3">
            <a:alphaModFix/>
          </a:blip>
          <a:stretch>
            <a:fillRect/>
          </a:stretch>
        </p:blipFill>
        <p:spPr>
          <a:xfrm>
            <a:off x="2563665" y="6213075"/>
            <a:ext cx="972725" cy="1021651"/>
          </a:xfrm>
          <a:prstGeom prst="rect">
            <a:avLst/>
          </a:prstGeom>
          <a:noFill/>
          <a:ln>
            <a:noFill/>
          </a:ln>
        </p:spPr>
      </p:pic>
      <p:pic>
        <p:nvPicPr>
          <p:cNvPr id="216" name="Google Shape;216;p34"/>
          <p:cNvPicPr preferRelativeResize="0"/>
          <p:nvPr/>
        </p:nvPicPr>
        <p:blipFill>
          <a:blip r:embed="rId4">
            <a:alphaModFix/>
          </a:blip>
          <a:stretch>
            <a:fillRect/>
          </a:stretch>
        </p:blipFill>
        <p:spPr>
          <a:xfrm>
            <a:off x="2596928" y="3036345"/>
            <a:ext cx="906196" cy="1263209"/>
          </a:xfrm>
          <a:prstGeom prst="rect">
            <a:avLst/>
          </a:prstGeom>
          <a:noFill/>
          <a:ln>
            <a:noFill/>
          </a:ln>
        </p:spPr>
      </p:pic>
      <p:pic>
        <p:nvPicPr>
          <p:cNvPr id="217" name="Google Shape;217;p34"/>
          <p:cNvPicPr preferRelativeResize="0"/>
          <p:nvPr/>
        </p:nvPicPr>
        <p:blipFill>
          <a:blip r:embed="rId5">
            <a:alphaModFix/>
          </a:blip>
          <a:stretch>
            <a:fillRect/>
          </a:stretch>
        </p:blipFill>
        <p:spPr>
          <a:xfrm>
            <a:off x="2468887" y="1572850"/>
            <a:ext cx="1162275" cy="1142250"/>
          </a:xfrm>
          <a:prstGeom prst="rect">
            <a:avLst/>
          </a:prstGeom>
          <a:noFill/>
          <a:ln>
            <a:noFill/>
          </a:ln>
        </p:spPr>
      </p:pic>
      <p:pic>
        <p:nvPicPr>
          <p:cNvPr id="218" name="Google Shape;218;p34"/>
          <p:cNvPicPr preferRelativeResize="0"/>
          <p:nvPr/>
        </p:nvPicPr>
        <p:blipFill>
          <a:blip r:embed="rId6">
            <a:alphaModFix/>
          </a:blip>
          <a:stretch>
            <a:fillRect/>
          </a:stretch>
        </p:blipFill>
        <p:spPr>
          <a:xfrm>
            <a:off x="2596920" y="4538738"/>
            <a:ext cx="906196" cy="13814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id="223" name="Google Shape;223;p35"/>
          <p:cNvPicPr preferRelativeResize="0"/>
          <p:nvPr/>
        </p:nvPicPr>
        <p:blipFill>
          <a:blip r:embed="rId3">
            <a:alphaModFix/>
          </a:blip>
          <a:stretch>
            <a:fillRect/>
          </a:stretch>
        </p:blipFill>
        <p:spPr>
          <a:xfrm rot="-5400000">
            <a:off x="1143862" y="-1143862"/>
            <a:ext cx="7768225" cy="100559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id="228" name="Google Shape;228;p36"/>
          <p:cNvPicPr preferRelativeResize="0"/>
          <p:nvPr/>
        </p:nvPicPr>
        <p:blipFill>
          <a:blip r:embed="rId3">
            <a:alphaModFix/>
          </a:blip>
          <a:stretch>
            <a:fillRect/>
          </a:stretch>
        </p:blipFill>
        <p:spPr>
          <a:xfrm rot="-5400000">
            <a:off x="1145399" y="-1145399"/>
            <a:ext cx="7778577" cy="100693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37"/>
          <p:cNvPicPr preferRelativeResize="0"/>
          <p:nvPr/>
        </p:nvPicPr>
        <p:blipFill>
          <a:blip r:embed="rId3">
            <a:alphaModFix/>
          </a:blip>
          <a:stretch>
            <a:fillRect/>
          </a:stretch>
        </p:blipFill>
        <p:spPr>
          <a:xfrm rot="-5400000">
            <a:off x="1140971" y="-1140971"/>
            <a:ext cx="7748526" cy="100304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p38"/>
          <p:cNvPicPr preferRelativeResize="0"/>
          <p:nvPr/>
        </p:nvPicPr>
        <p:blipFill>
          <a:blip r:embed="rId3">
            <a:alphaModFix/>
          </a:blip>
          <a:stretch>
            <a:fillRect/>
          </a:stretch>
        </p:blipFill>
        <p:spPr>
          <a:xfrm rot="-5400000">
            <a:off x="1142947" y="-1142947"/>
            <a:ext cx="7761949" cy="100478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p39"/>
          <p:cNvPicPr preferRelativeResize="0"/>
          <p:nvPr/>
        </p:nvPicPr>
        <p:blipFill>
          <a:blip r:embed="rId3">
            <a:alphaModFix/>
          </a:blip>
          <a:stretch>
            <a:fillRect/>
          </a:stretch>
        </p:blipFill>
        <p:spPr>
          <a:xfrm rot="-5400000">
            <a:off x="1142947" y="-1142947"/>
            <a:ext cx="7761949" cy="100478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id="248" name="Google Shape;248;p40"/>
          <p:cNvPicPr preferRelativeResize="0"/>
          <p:nvPr/>
        </p:nvPicPr>
        <p:blipFill>
          <a:blip r:embed="rId3">
            <a:alphaModFix/>
          </a:blip>
          <a:stretch>
            <a:fillRect/>
          </a:stretch>
        </p:blipFill>
        <p:spPr>
          <a:xfrm rot="-5400000">
            <a:off x="1146908" y="-1146909"/>
            <a:ext cx="7788801" cy="100826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2" name="Shape 252"/>
        <p:cNvGrpSpPr/>
        <p:nvPr/>
      </p:nvGrpSpPr>
      <p:grpSpPr>
        <a:xfrm>
          <a:off x="0" y="0"/>
          <a:ext cx="0" cy="0"/>
          <a:chOff x="0" y="0"/>
          <a:chExt cx="0" cy="0"/>
        </a:xfrm>
      </p:grpSpPr>
      <p:sp>
        <p:nvSpPr>
          <p:cNvPr id="253" name="Google Shape;253;p41"/>
          <p:cNvSpPr txBox="1"/>
          <p:nvPr/>
        </p:nvSpPr>
        <p:spPr>
          <a:xfrm>
            <a:off x="382350" y="536100"/>
            <a:ext cx="9293700" cy="7316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2600" u="sng">
                <a:solidFill>
                  <a:srgbClr val="4A86E8"/>
                </a:solidFill>
                <a:latin typeface="McLaren"/>
                <a:ea typeface="McLaren"/>
                <a:cs typeface="McLaren"/>
                <a:sym typeface="McLaren"/>
              </a:rPr>
              <a:t>Rising 2nd Grade School Supply List</a:t>
            </a:r>
            <a:endParaRPr b="1" sz="2600" u="sng">
              <a:solidFill>
                <a:srgbClr val="4A86E8"/>
              </a:solidFill>
              <a:latin typeface="McLaren"/>
              <a:ea typeface="McLaren"/>
              <a:cs typeface="McLaren"/>
              <a:sym typeface="McLaren"/>
            </a:endParaRPr>
          </a:p>
          <a:p>
            <a:pPr indent="0" lvl="0" marL="0" rtl="0" algn="ctr">
              <a:lnSpc>
                <a:spcPct val="115000"/>
              </a:lnSpc>
              <a:spcBef>
                <a:spcPts val="0"/>
              </a:spcBef>
              <a:spcAft>
                <a:spcPts val="0"/>
              </a:spcAft>
              <a:buNone/>
            </a:pPr>
            <a:r>
              <a:t/>
            </a:r>
            <a:endParaRPr b="1" sz="1600" u="sng">
              <a:solidFill>
                <a:srgbClr val="4A86E8"/>
              </a:solidFill>
              <a:latin typeface="McLaren"/>
              <a:ea typeface="McLaren"/>
              <a:cs typeface="McLaren"/>
              <a:sym typeface="McLaren"/>
            </a:endParaRPr>
          </a:p>
          <a:p>
            <a:pPr indent="0" lvl="0" marL="0" rtl="0" algn="ctr">
              <a:lnSpc>
                <a:spcPct val="200000"/>
              </a:lnSpc>
              <a:spcBef>
                <a:spcPts val="0"/>
              </a:spcBef>
              <a:spcAft>
                <a:spcPts val="0"/>
              </a:spcAft>
              <a:buNone/>
            </a:pPr>
            <a:r>
              <a:rPr lang="en" sz="2000">
                <a:solidFill>
                  <a:schemeClr val="dk1"/>
                </a:solidFill>
                <a:latin typeface="McLaren"/>
                <a:ea typeface="McLaren"/>
                <a:cs typeface="McLaren"/>
                <a:sym typeface="McLaren"/>
              </a:rPr>
              <a:t>1 large pack of No. 2 Ticonderoga pencils (</a:t>
            </a:r>
            <a:r>
              <a:rPr lang="en" sz="2000">
                <a:solidFill>
                  <a:schemeClr val="dk1"/>
                </a:solidFill>
                <a:latin typeface="McLaren"/>
                <a:ea typeface="McLaren"/>
                <a:cs typeface="McLaren"/>
                <a:sym typeface="McLaren"/>
              </a:rPr>
              <a:t>pre-sharpened</a:t>
            </a:r>
            <a:r>
              <a:rPr lang="en" sz="2000">
                <a:solidFill>
                  <a:schemeClr val="dk1"/>
                </a:solidFill>
                <a:latin typeface="McLaren"/>
                <a:ea typeface="McLaren"/>
                <a:cs typeface="McLaren"/>
                <a:sym typeface="McLaren"/>
              </a:rPr>
              <a:t>)</a:t>
            </a:r>
            <a:endParaRPr sz="2000">
              <a:solidFill>
                <a:schemeClr val="dk1"/>
              </a:solidFill>
              <a:latin typeface="McLaren"/>
              <a:ea typeface="McLaren"/>
              <a:cs typeface="McLaren"/>
              <a:sym typeface="McLaren"/>
            </a:endParaRPr>
          </a:p>
          <a:p>
            <a:pPr indent="0" lvl="0" marL="0" rtl="0" algn="ctr">
              <a:lnSpc>
                <a:spcPct val="200000"/>
              </a:lnSpc>
              <a:spcBef>
                <a:spcPts val="0"/>
              </a:spcBef>
              <a:spcAft>
                <a:spcPts val="0"/>
              </a:spcAft>
              <a:buNone/>
            </a:pPr>
            <a:r>
              <a:rPr lang="en" sz="2000">
                <a:solidFill>
                  <a:schemeClr val="dk1"/>
                </a:solidFill>
                <a:latin typeface="McLaren"/>
                <a:ea typeface="McLaren"/>
                <a:cs typeface="McLaren"/>
                <a:sym typeface="McLaren"/>
              </a:rPr>
              <a:t>2 boxes of Crayola Crayons-24 count</a:t>
            </a:r>
            <a:endParaRPr sz="2000">
              <a:solidFill>
                <a:schemeClr val="dk1"/>
              </a:solidFill>
              <a:latin typeface="McLaren"/>
              <a:ea typeface="McLaren"/>
              <a:cs typeface="McLaren"/>
              <a:sym typeface="McLaren"/>
            </a:endParaRPr>
          </a:p>
          <a:p>
            <a:pPr indent="0" lvl="0" marL="0" rtl="0" algn="ctr">
              <a:lnSpc>
                <a:spcPct val="200000"/>
              </a:lnSpc>
              <a:spcBef>
                <a:spcPts val="0"/>
              </a:spcBef>
              <a:spcAft>
                <a:spcPts val="0"/>
              </a:spcAft>
              <a:buNone/>
            </a:pPr>
            <a:r>
              <a:rPr lang="en" sz="2000">
                <a:solidFill>
                  <a:schemeClr val="dk1"/>
                </a:solidFill>
                <a:latin typeface="McLaren"/>
                <a:ea typeface="McLaren"/>
                <a:cs typeface="McLaren"/>
                <a:sym typeface="McLaren"/>
              </a:rPr>
              <a:t>1 blue plastic folder with pockets</a:t>
            </a:r>
            <a:endParaRPr sz="2000">
              <a:solidFill>
                <a:schemeClr val="dk1"/>
              </a:solidFill>
              <a:latin typeface="McLaren"/>
              <a:ea typeface="McLaren"/>
              <a:cs typeface="McLaren"/>
              <a:sym typeface="McLaren"/>
            </a:endParaRPr>
          </a:p>
          <a:p>
            <a:pPr indent="0" lvl="0" marL="0" rtl="0" algn="ctr">
              <a:lnSpc>
                <a:spcPct val="200000"/>
              </a:lnSpc>
              <a:spcBef>
                <a:spcPts val="0"/>
              </a:spcBef>
              <a:spcAft>
                <a:spcPts val="0"/>
              </a:spcAft>
              <a:buNone/>
            </a:pPr>
            <a:r>
              <a:rPr lang="en" sz="2000">
                <a:solidFill>
                  <a:schemeClr val="dk1"/>
                </a:solidFill>
                <a:latin typeface="McLaren"/>
                <a:ea typeface="McLaren"/>
                <a:cs typeface="McLaren"/>
                <a:sym typeface="McLaren"/>
              </a:rPr>
              <a:t>1 pack of 10 fine tip black Expo markers</a:t>
            </a:r>
            <a:endParaRPr sz="2000">
              <a:solidFill>
                <a:schemeClr val="dk1"/>
              </a:solidFill>
              <a:latin typeface="McLaren"/>
              <a:ea typeface="McLaren"/>
              <a:cs typeface="McLaren"/>
              <a:sym typeface="McLaren"/>
            </a:endParaRPr>
          </a:p>
          <a:p>
            <a:pPr indent="0" lvl="0" marL="0" rtl="0" algn="ctr">
              <a:lnSpc>
                <a:spcPct val="200000"/>
              </a:lnSpc>
              <a:spcBef>
                <a:spcPts val="0"/>
              </a:spcBef>
              <a:spcAft>
                <a:spcPts val="0"/>
              </a:spcAft>
              <a:buNone/>
            </a:pPr>
            <a:r>
              <a:rPr lang="en" sz="2000">
                <a:solidFill>
                  <a:schemeClr val="dk1"/>
                </a:solidFill>
                <a:latin typeface="McLaren"/>
                <a:ea typeface="McLaren"/>
                <a:cs typeface="McLaren"/>
                <a:sym typeface="McLaren"/>
              </a:rPr>
              <a:t>1 pair of headphones</a:t>
            </a:r>
            <a:endParaRPr sz="2000">
              <a:solidFill>
                <a:schemeClr val="dk1"/>
              </a:solidFill>
              <a:latin typeface="McLaren"/>
              <a:ea typeface="McLaren"/>
              <a:cs typeface="McLaren"/>
              <a:sym typeface="McLaren"/>
            </a:endParaRPr>
          </a:p>
          <a:p>
            <a:pPr indent="0" lvl="0" marL="0" rtl="0" algn="ctr">
              <a:lnSpc>
                <a:spcPct val="200000"/>
              </a:lnSpc>
              <a:spcBef>
                <a:spcPts val="0"/>
              </a:spcBef>
              <a:spcAft>
                <a:spcPts val="0"/>
              </a:spcAft>
              <a:buNone/>
            </a:pPr>
            <a:r>
              <a:rPr lang="en" sz="2000">
                <a:solidFill>
                  <a:schemeClr val="dk1"/>
                </a:solidFill>
                <a:latin typeface="McLaren"/>
                <a:ea typeface="McLaren"/>
                <a:cs typeface="McLaren"/>
                <a:sym typeface="McLaren"/>
              </a:rPr>
              <a:t>1 box of </a:t>
            </a:r>
            <a:r>
              <a:rPr lang="en" sz="2000">
                <a:solidFill>
                  <a:schemeClr val="dk1"/>
                </a:solidFill>
                <a:latin typeface="McLaren"/>
                <a:ea typeface="McLaren"/>
                <a:cs typeface="McLaren"/>
                <a:sym typeface="McLaren"/>
              </a:rPr>
              <a:t>bandaids</a:t>
            </a:r>
            <a:endParaRPr sz="2000">
              <a:solidFill>
                <a:schemeClr val="dk1"/>
              </a:solidFill>
              <a:latin typeface="McLaren"/>
              <a:ea typeface="McLaren"/>
              <a:cs typeface="McLaren"/>
              <a:sym typeface="McLaren"/>
            </a:endParaRPr>
          </a:p>
          <a:p>
            <a:pPr indent="0" lvl="0" marL="0" rtl="0" algn="ctr">
              <a:lnSpc>
                <a:spcPct val="200000"/>
              </a:lnSpc>
              <a:spcBef>
                <a:spcPts val="0"/>
              </a:spcBef>
              <a:spcAft>
                <a:spcPts val="0"/>
              </a:spcAft>
              <a:buNone/>
            </a:pPr>
            <a:r>
              <a:rPr lang="en" sz="2000">
                <a:solidFill>
                  <a:schemeClr val="dk1"/>
                </a:solidFill>
                <a:latin typeface="McLaren"/>
                <a:ea typeface="McLaren"/>
                <a:cs typeface="McLaren"/>
                <a:sym typeface="McLaren"/>
              </a:rPr>
              <a:t>1 roll of paper towels</a:t>
            </a:r>
            <a:endParaRPr sz="2000">
              <a:solidFill>
                <a:schemeClr val="dk1"/>
              </a:solidFill>
              <a:latin typeface="McLaren"/>
              <a:ea typeface="McLaren"/>
              <a:cs typeface="McLaren"/>
              <a:sym typeface="McLaren"/>
            </a:endParaRPr>
          </a:p>
          <a:p>
            <a:pPr indent="0" lvl="0" marL="0" rtl="0" algn="ctr">
              <a:lnSpc>
                <a:spcPct val="200000"/>
              </a:lnSpc>
              <a:spcBef>
                <a:spcPts val="0"/>
              </a:spcBef>
              <a:spcAft>
                <a:spcPts val="0"/>
              </a:spcAft>
              <a:buClr>
                <a:schemeClr val="dk1"/>
              </a:buClr>
              <a:buSzPts val="1100"/>
              <a:buFont typeface="Arial"/>
              <a:buNone/>
            </a:pPr>
            <a:r>
              <a:rPr lang="en" sz="2000">
                <a:solidFill>
                  <a:schemeClr val="dk1"/>
                </a:solidFill>
                <a:latin typeface="McLaren"/>
                <a:ea typeface="McLaren"/>
                <a:cs typeface="McLaren"/>
                <a:sym typeface="McLaren"/>
              </a:rPr>
              <a:t>1 pack of pipe cleaners</a:t>
            </a:r>
            <a:endParaRPr sz="2000">
              <a:solidFill>
                <a:schemeClr val="dk1"/>
              </a:solidFill>
              <a:latin typeface="McLaren"/>
              <a:ea typeface="McLaren"/>
              <a:cs typeface="McLaren"/>
              <a:sym typeface="McLaren"/>
            </a:endParaRPr>
          </a:p>
          <a:p>
            <a:pPr indent="0" lvl="0" marL="0" rtl="0" algn="ctr">
              <a:lnSpc>
                <a:spcPct val="200000"/>
              </a:lnSpc>
              <a:spcBef>
                <a:spcPts val="0"/>
              </a:spcBef>
              <a:spcAft>
                <a:spcPts val="0"/>
              </a:spcAft>
              <a:buClr>
                <a:schemeClr val="dk1"/>
              </a:buClr>
              <a:buSzPts val="1100"/>
              <a:buFont typeface="Arial"/>
              <a:buNone/>
            </a:pPr>
            <a:r>
              <a:rPr lang="en" sz="2000">
                <a:solidFill>
                  <a:schemeClr val="dk1"/>
                </a:solidFill>
                <a:latin typeface="McLaren"/>
                <a:ea typeface="McLaren"/>
                <a:cs typeface="McLaren"/>
                <a:sym typeface="McLaren"/>
              </a:rPr>
              <a:t>1 (3) ring binder pencil pouch</a:t>
            </a:r>
            <a:endParaRPr sz="2000">
              <a:solidFill>
                <a:schemeClr val="dk1"/>
              </a:solidFill>
              <a:latin typeface="McLaren"/>
              <a:ea typeface="McLaren"/>
              <a:cs typeface="McLaren"/>
              <a:sym typeface="McLaren"/>
            </a:endParaRPr>
          </a:p>
          <a:p>
            <a:pPr indent="0" lvl="0" marL="0" rtl="0" algn="ctr">
              <a:lnSpc>
                <a:spcPct val="200000"/>
              </a:lnSpc>
              <a:spcBef>
                <a:spcPts val="0"/>
              </a:spcBef>
              <a:spcAft>
                <a:spcPts val="0"/>
              </a:spcAft>
              <a:buClr>
                <a:schemeClr val="dk1"/>
              </a:buClr>
              <a:buSzPts val="1100"/>
              <a:buFont typeface="Arial"/>
              <a:buNone/>
            </a:pPr>
            <a:r>
              <a:rPr lang="en" sz="2000">
                <a:solidFill>
                  <a:schemeClr val="dk1"/>
                </a:solidFill>
                <a:latin typeface="McLaren"/>
                <a:ea typeface="McLaren"/>
                <a:cs typeface="McLaren"/>
                <a:sym typeface="McLaren"/>
              </a:rPr>
              <a:t>1 pack pink block eraser</a:t>
            </a:r>
            <a:endParaRPr sz="2000">
              <a:solidFill>
                <a:schemeClr val="dk1"/>
              </a:solidFill>
              <a:latin typeface="McLaren"/>
              <a:ea typeface="McLaren"/>
              <a:cs typeface="McLaren"/>
              <a:sym typeface="McLaren"/>
            </a:endParaRPr>
          </a:p>
          <a:p>
            <a:pPr indent="0" lvl="0" marL="0" rtl="0" algn="ctr">
              <a:lnSpc>
                <a:spcPct val="150000"/>
              </a:lnSpc>
              <a:spcBef>
                <a:spcPts val="0"/>
              </a:spcBef>
              <a:spcAft>
                <a:spcPts val="0"/>
              </a:spcAft>
              <a:buNone/>
            </a:pPr>
            <a:r>
              <a:t/>
            </a:r>
            <a:endParaRPr sz="1500">
              <a:solidFill>
                <a:schemeClr val="dk1"/>
              </a:solidFill>
              <a:latin typeface="McLaren"/>
              <a:ea typeface="McLaren"/>
              <a:cs typeface="McLaren"/>
              <a:sym typeface="McLaren"/>
            </a:endParaRPr>
          </a:p>
        </p:txBody>
      </p:sp>
      <p:pic>
        <p:nvPicPr>
          <p:cNvPr id="254" name="Google Shape;254;p41"/>
          <p:cNvPicPr preferRelativeResize="0"/>
          <p:nvPr/>
        </p:nvPicPr>
        <p:blipFill rotWithShape="1">
          <a:blip r:embed="rId4">
            <a:alphaModFix/>
          </a:blip>
          <a:srcRect b="0" l="27545" r="27059" t="0"/>
          <a:stretch/>
        </p:blipFill>
        <p:spPr>
          <a:xfrm rot="-217595">
            <a:off x="541312" y="1114846"/>
            <a:ext cx="724650" cy="966148"/>
          </a:xfrm>
          <a:prstGeom prst="rect">
            <a:avLst/>
          </a:prstGeom>
          <a:noFill/>
          <a:ln>
            <a:noFill/>
          </a:ln>
        </p:spPr>
      </p:pic>
      <p:pic>
        <p:nvPicPr>
          <p:cNvPr id="255" name="Google Shape;255;p41"/>
          <p:cNvPicPr preferRelativeResize="0"/>
          <p:nvPr/>
        </p:nvPicPr>
        <p:blipFill>
          <a:blip r:embed="rId5">
            <a:alphaModFix/>
          </a:blip>
          <a:stretch>
            <a:fillRect/>
          </a:stretch>
        </p:blipFill>
        <p:spPr>
          <a:xfrm rot="722767">
            <a:off x="7484917" y="1906872"/>
            <a:ext cx="604675" cy="604674"/>
          </a:xfrm>
          <a:prstGeom prst="rect">
            <a:avLst/>
          </a:prstGeom>
          <a:noFill/>
          <a:ln>
            <a:noFill/>
          </a:ln>
        </p:spPr>
      </p:pic>
      <p:pic>
        <p:nvPicPr>
          <p:cNvPr id="256" name="Google Shape;256;p41"/>
          <p:cNvPicPr preferRelativeResize="0"/>
          <p:nvPr/>
        </p:nvPicPr>
        <p:blipFill>
          <a:blip r:embed="rId6">
            <a:alphaModFix/>
          </a:blip>
          <a:stretch>
            <a:fillRect/>
          </a:stretch>
        </p:blipFill>
        <p:spPr>
          <a:xfrm rot="-582331">
            <a:off x="2232167" y="2465216"/>
            <a:ext cx="546607" cy="640562"/>
          </a:xfrm>
          <a:prstGeom prst="rect">
            <a:avLst/>
          </a:prstGeom>
          <a:noFill/>
          <a:ln>
            <a:noFill/>
          </a:ln>
        </p:spPr>
      </p:pic>
      <p:pic>
        <p:nvPicPr>
          <p:cNvPr id="257" name="Google Shape;257;p41"/>
          <p:cNvPicPr preferRelativeResize="0"/>
          <p:nvPr/>
        </p:nvPicPr>
        <p:blipFill rotWithShape="1">
          <a:blip r:embed="rId7">
            <a:alphaModFix/>
          </a:blip>
          <a:srcRect b="42205" l="0" r="0" t="39198"/>
          <a:stretch/>
        </p:blipFill>
        <p:spPr>
          <a:xfrm rot="-1419478">
            <a:off x="7096173" y="3347011"/>
            <a:ext cx="1623790" cy="261630"/>
          </a:xfrm>
          <a:prstGeom prst="rect">
            <a:avLst/>
          </a:prstGeom>
          <a:noFill/>
          <a:ln>
            <a:noFill/>
          </a:ln>
        </p:spPr>
      </p:pic>
      <p:pic>
        <p:nvPicPr>
          <p:cNvPr id="258" name="Google Shape;258;p41"/>
          <p:cNvPicPr preferRelativeResize="0"/>
          <p:nvPr/>
        </p:nvPicPr>
        <p:blipFill>
          <a:blip r:embed="rId8">
            <a:alphaModFix/>
          </a:blip>
          <a:stretch>
            <a:fillRect/>
          </a:stretch>
        </p:blipFill>
        <p:spPr>
          <a:xfrm>
            <a:off x="2984656" y="3698247"/>
            <a:ext cx="643488" cy="743055"/>
          </a:xfrm>
          <a:prstGeom prst="rect">
            <a:avLst/>
          </a:prstGeom>
          <a:noFill/>
          <a:ln>
            <a:noFill/>
          </a:ln>
        </p:spPr>
      </p:pic>
      <p:pic>
        <p:nvPicPr>
          <p:cNvPr id="259" name="Google Shape;259;p41"/>
          <p:cNvPicPr preferRelativeResize="0"/>
          <p:nvPr/>
        </p:nvPicPr>
        <p:blipFill>
          <a:blip r:embed="rId9">
            <a:alphaModFix/>
          </a:blip>
          <a:stretch>
            <a:fillRect/>
          </a:stretch>
        </p:blipFill>
        <p:spPr>
          <a:xfrm>
            <a:off x="6136351" y="4224957"/>
            <a:ext cx="709093" cy="709093"/>
          </a:xfrm>
          <a:prstGeom prst="rect">
            <a:avLst/>
          </a:prstGeom>
          <a:noFill/>
          <a:ln>
            <a:noFill/>
          </a:ln>
        </p:spPr>
      </p:pic>
      <p:pic>
        <p:nvPicPr>
          <p:cNvPr id="260" name="Google Shape;260;p41"/>
          <p:cNvPicPr preferRelativeResize="0"/>
          <p:nvPr/>
        </p:nvPicPr>
        <p:blipFill>
          <a:blip r:embed="rId10">
            <a:alphaModFix/>
          </a:blip>
          <a:stretch>
            <a:fillRect/>
          </a:stretch>
        </p:blipFill>
        <p:spPr>
          <a:xfrm>
            <a:off x="2828857" y="4707518"/>
            <a:ext cx="665569" cy="665569"/>
          </a:xfrm>
          <a:prstGeom prst="rect">
            <a:avLst/>
          </a:prstGeom>
          <a:noFill/>
          <a:ln>
            <a:noFill/>
          </a:ln>
        </p:spPr>
      </p:pic>
      <p:pic>
        <p:nvPicPr>
          <p:cNvPr id="261" name="Google Shape;261;p41"/>
          <p:cNvPicPr preferRelativeResize="0"/>
          <p:nvPr/>
        </p:nvPicPr>
        <p:blipFill>
          <a:blip r:embed="rId11">
            <a:alphaModFix/>
          </a:blip>
          <a:stretch>
            <a:fillRect/>
          </a:stretch>
        </p:blipFill>
        <p:spPr>
          <a:xfrm>
            <a:off x="2059325" y="5867500"/>
            <a:ext cx="892275" cy="892275"/>
          </a:xfrm>
          <a:prstGeom prst="rect">
            <a:avLst/>
          </a:prstGeom>
          <a:noFill/>
          <a:ln>
            <a:noFill/>
          </a:ln>
        </p:spPr>
      </p:pic>
      <p:pic>
        <p:nvPicPr>
          <p:cNvPr id="262" name="Google Shape;262;p41"/>
          <p:cNvPicPr preferRelativeResize="0"/>
          <p:nvPr/>
        </p:nvPicPr>
        <p:blipFill>
          <a:blip r:embed="rId12">
            <a:alphaModFix/>
          </a:blip>
          <a:stretch>
            <a:fillRect/>
          </a:stretch>
        </p:blipFill>
        <p:spPr>
          <a:xfrm rot="1386736">
            <a:off x="6664142" y="5205533"/>
            <a:ext cx="878966" cy="878953"/>
          </a:xfrm>
          <a:prstGeom prst="rect">
            <a:avLst/>
          </a:prstGeom>
          <a:noFill/>
          <a:ln>
            <a:noFill/>
          </a:ln>
        </p:spPr>
      </p:pic>
      <p:pic>
        <p:nvPicPr>
          <p:cNvPr id="263" name="Google Shape;263;p41"/>
          <p:cNvPicPr preferRelativeResize="0"/>
          <p:nvPr/>
        </p:nvPicPr>
        <p:blipFill>
          <a:blip r:embed="rId13">
            <a:alphaModFix/>
          </a:blip>
          <a:stretch>
            <a:fillRect/>
          </a:stretch>
        </p:blipFill>
        <p:spPr>
          <a:xfrm rot="891337">
            <a:off x="6635434" y="6605899"/>
            <a:ext cx="665575" cy="93341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3" name="Shape 103"/>
        <p:cNvGrpSpPr/>
        <p:nvPr/>
      </p:nvGrpSpPr>
      <p:grpSpPr>
        <a:xfrm>
          <a:off x="0" y="0"/>
          <a:ext cx="0" cy="0"/>
          <a:chOff x="0" y="0"/>
          <a:chExt cx="0" cy="0"/>
        </a:xfrm>
      </p:grpSpPr>
      <p:sp>
        <p:nvSpPr>
          <p:cNvPr id="104" name="Google Shape;104;p26"/>
          <p:cNvSpPr txBox="1"/>
          <p:nvPr/>
        </p:nvSpPr>
        <p:spPr>
          <a:xfrm>
            <a:off x="382362" y="437993"/>
            <a:ext cx="9293700" cy="68964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2300" u="sng">
                <a:solidFill>
                  <a:srgbClr val="4A86E8"/>
                </a:solidFill>
                <a:latin typeface="McLaren"/>
                <a:ea typeface="McLaren"/>
                <a:cs typeface="McLaren"/>
                <a:sym typeface="McLaren"/>
              </a:rPr>
              <a:t>Summer Work  Information</a:t>
            </a:r>
            <a:endParaRPr b="1" u="sng">
              <a:solidFill>
                <a:srgbClr val="4A86E8"/>
              </a:solidFill>
              <a:latin typeface="McLaren"/>
              <a:ea typeface="McLaren"/>
              <a:cs typeface="McLaren"/>
              <a:sym typeface="McLaren"/>
            </a:endParaRPr>
          </a:p>
          <a:p>
            <a:pPr indent="0" lvl="0" marL="0" rtl="0" algn="l">
              <a:lnSpc>
                <a:spcPct val="115000"/>
              </a:lnSpc>
              <a:spcBef>
                <a:spcPts val="0"/>
              </a:spcBef>
              <a:spcAft>
                <a:spcPts val="0"/>
              </a:spcAft>
              <a:buNone/>
            </a:pPr>
            <a:r>
              <a:rPr b="1" lang="en" u="sng">
                <a:solidFill>
                  <a:schemeClr val="dk1"/>
                </a:solidFill>
                <a:latin typeface="McLaren"/>
                <a:ea typeface="McLaren"/>
                <a:cs typeface="McLaren"/>
                <a:sym typeface="McLaren"/>
              </a:rPr>
              <a:t>Why do you have summer work?</a:t>
            </a:r>
            <a:endParaRPr b="1" u="sng">
              <a:solidFill>
                <a:schemeClr val="dk1"/>
              </a:solidFill>
              <a:latin typeface="McLaren"/>
              <a:ea typeface="McLaren"/>
              <a:cs typeface="McLaren"/>
              <a:sym typeface="McLaren"/>
            </a:endParaRPr>
          </a:p>
          <a:p>
            <a:pPr indent="0" lvl="0" marL="0" rtl="0" algn="l">
              <a:lnSpc>
                <a:spcPct val="115000"/>
              </a:lnSpc>
              <a:spcBef>
                <a:spcPts val="0"/>
              </a:spcBef>
              <a:spcAft>
                <a:spcPts val="0"/>
              </a:spcAft>
              <a:buNone/>
            </a:pPr>
            <a:r>
              <a:rPr lang="en">
                <a:solidFill>
                  <a:schemeClr val="dk1"/>
                </a:solidFill>
                <a:latin typeface="McLaren"/>
                <a:ea typeface="McLaren"/>
                <a:cs typeface="McLaren"/>
                <a:sym typeface="McLaren"/>
              </a:rPr>
              <a:t>Summer is a great time of the year!   We all need time to rest and recharge, but we also need time to prepare for what is to come. To help you prepare for the next school year, we believe it is important to continue to problem-solve, think critically, respond creatively, and communicate appropriately. To accomplish these goals, we have an established summer routine that will consist of reading, writing, and math. </a:t>
            </a:r>
            <a:endParaRPr>
              <a:solidFill>
                <a:schemeClr val="dk1"/>
              </a:solidFill>
              <a:latin typeface="McLaren"/>
              <a:ea typeface="McLaren"/>
              <a:cs typeface="McLaren"/>
              <a:sym typeface="McLaren"/>
            </a:endParaRPr>
          </a:p>
          <a:p>
            <a:pPr indent="0" lvl="0" marL="0" rtl="0" algn="l">
              <a:lnSpc>
                <a:spcPct val="115000"/>
              </a:lnSpc>
              <a:spcBef>
                <a:spcPts val="0"/>
              </a:spcBef>
              <a:spcAft>
                <a:spcPts val="0"/>
              </a:spcAft>
              <a:buNone/>
            </a:pPr>
            <a:r>
              <a:t/>
            </a:r>
            <a:endParaRPr>
              <a:solidFill>
                <a:schemeClr val="dk1"/>
              </a:solidFill>
              <a:latin typeface="McLaren"/>
              <a:ea typeface="McLaren"/>
              <a:cs typeface="McLaren"/>
              <a:sym typeface="McLaren"/>
            </a:endParaRPr>
          </a:p>
          <a:p>
            <a:pPr indent="0" lvl="0" marL="0" rtl="0" algn="l">
              <a:lnSpc>
                <a:spcPct val="115000"/>
              </a:lnSpc>
              <a:spcBef>
                <a:spcPts val="0"/>
              </a:spcBef>
              <a:spcAft>
                <a:spcPts val="0"/>
              </a:spcAft>
              <a:buNone/>
            </a:pPr>
            <a:r>
              <a:rPr b="1" lang="en" u="sng">
                <a:solidFill>
                  <a:schemeClr val="dk1"/>
                </a:solidFill>
                <a:latin typeface="McLaren"/>
                <a:ea typeface="McLaren"/>
                <a:cs typeface="McLaren"/>
                <a:sym typeface="McLaren"/>
              </a:rPr>
              <a:t>How do you turn in summer work?</a:t>
            </a:r>
            <a:endParaRPr b="1" u="sng">
              <a:solidFill>
                <a:schemeClr val="dk1"/>
              </a:solidFill>
              <a:latin typeface="McLaren"/>
              <a:ea typeface="McLaren"/>
              <a:cs typeface="McLaren"/>
              <a:sym typeface="McLaren"/>
            </a:endParaRPr>
          </a:p>
          <a:p>
            <a:pPr indent="0" lvl="0" marL="0" rtl="0" algn="l">
              <a:lnSpc>
                <a:spcPct val="115000"/>
              </a:lnSpc>
              <a:spcBef>
                <a:spcPts val="0"/>
              </a:spcBef>
              <a:spcAft>
                <a:spcPts val="0"/>
              </a:spcAft>
              <a:buNone/>
            </a:pPr>
            <a:r>
              <a:rPr lang="en">
                <a:solidFill>
                  <a:schemeClr val="dk1"/>
                </a:solidFill>
                <a:latin typeface="McLaren"/>
                <a:ea typeface="McLaren"/>
                <a:cs typeface="McLaren"/>
                <a:sym typeface="McLaren"/>
              </a:rPr>
              <a:t>A paper copy of your summer work is due to your homeroom teacher on the first day of school. Please do not email your summer work to your teacher over the summer.  You may also choose to bring your work to Teacher Meet and Greet in July.</a:t>
            </a:r>
            <a:endParaRPr>
              <a:solidFill>
                <a:schemeClr val="dk1"/>
              </a:solidFill>
              <a:latin typeface="McLaren"/>
              <a:ea typeface="McLaren"/>
              <a:cs typeface="McLaren"/>
              <a:sym typeface="McLaren"/>
            </a:endParaRPr>
          </a:p>
          <a:p>
            <a:pPr indent="0" lvl="0" marL="0" rtl="0" algn="l">
              <a:lnSpc>
                <a:spcPct val="115000"/>
              </a:lnSpc>
              <a:spcBef>
                <a:spcPts val="0"/>
              </a:spcBef>
              <a:spcAft>
                <a:spcPts val="0"/>
              </a:spcAft>
              <a:buNone/>
            </a:pPr>
            <a:r>
              <a:t/>
            </a:r>
            <a:endParaRPr b="1" u="sng">
              <a:solidFill>
                <a:schemeClr val="dk1"/>
              </a:solidFill>
              <a:latin typeface="McLaren"/>
              <a:ea typeface="McLaren"/>
              <a:cs typeface="McLaren"/>
              <a:sym typeface="McLaren"/>
            </a:endParaRPr>
          </a:p>
          <a:p>
            <a:pPr indent="0" lvl="0" marL="0" rtl="0" algn="l">
              <a:lnSpc>
                <a:spcPct val="115000"/>
              </a:lnSpc>
              <a:spcBef>
                <a:spcPts val="0"/>
              </a:spcBef>
              <a:spcAft>
                <a:spcPts val="0"/>
              </a:spcAft>
              <a:buNone/>
            </a:pPr>
            <a:r>
              <a:rPr b="1" lang="en" u="sng">
                <a:solidFill>
                  <a:schemeClr val="dk1"/>
                </a:solidFill>
                <a:latin typeface="McLaren"/>
                <a:ea typeface="McLaren"/>
                <a:cs typeface="McLaren"/>
                <a:sym typeface="McLaren"/>
              </a:rPr>
              <a:t>How will your summer work be graded? </a:t>
            </a:r>
            <a:endParaRPr b="1" u="sng">
              <a:solidFill>
                <a:schemeClr val="dk1"/>
              </a:solidFill>
              <a:latin typeface="McLaren"/>
              <a:ea typeface="McLaren"/>
              <a:cs typeface="McLaren"/>
              <a:sym typeface="McLaren"/>
            </a:endParaRPr>
          </a:p>
          <a:p>
            <a:pPr indent="0" lvl="0" marL="0" rtl="0" algn="l">
              <a:lnSpc>
                <a:spcPct val="115000"/>
              </a:lnSpc>
              <a:spcBef>
                <a:spcPts val="0"/>
              </a:spcBef>
              <a:spcAft>
                <a:spcPts val="0"/>
              </a:spcAft>
              <a:buNone/>
            </a:pPr>
            <a:r>
              <a:rPr lang="en">
                <a:solidFill>
                  <a:schemeClr val="dk1"/>
                </a:solidFill>
                <a:latin typeface="McLaren"/>
                <a:ea typeface="McLaren"/>
                <a:cs typeface="McLaren"/>
                <a:sym typeface="McLaren"/>
              </a:rPr>
              <a:t>You will receive a Math classwork grade and an ELA classwork grade for your summer work.</a:t>
            </a:r>
            <a:endParaRPr>
              <a:solidFill>
                <a:schemeClr val="dk1"/>
              </a:solidFill>
              <a:latin typeface="McLaren"/>
              <a:ea typeface="McLaren"/>
              <a:cs typeface="McLaren"/>
              <a:sym typeface="McLaren"/>
            </a:endParaRPr>
          </a:p>
          <a:p>
            <a:pPr indent="0" lvl="0" marL="0" rtl="0" algn="l">
              <a:lnSpc>
                <a:spcPct val="115000"/>
              </a:lnSpc>
              <a:spcBef>
                <a:spcPts val="0"/>
              </a:spcBef>
              <a:spcAft>
                <a:spcPts val="0"/>
              </a:spcAft>
              <a:buNone/>
            </a:pPr>
            <a:r>
              <a:t/>
            </a:r>
            <a:endParaRPr>
              <a:solidFill>
                <a:schemeClr val="dk1"/>
              </a:solidFill>
              <a:latin typeface="McLaren"/>
              <a:ea typeface="McLaren"/>
              <a:cs typeface="McLaren"/>
              <a:sym typeface="McLaren"/>
            </a:endParaRPr>
          </a:p>
          <a:p>
            <a:pPr indent="0" lvl="0" marL="0" rtl="0" algn="l">
              <a:lnSpc>
                <a:spcPct val="115000"/>
              </a:lnSpc>
              <a:spcBef>
                <a:spcPts val="0"/>
              </a:spcBef>
              <a:spcAft>
                <a:spcPts val="0"/>
              </a:spcAft>
              <a:buNone/>
            </a:pPr>
            <a:r>
              <a:rPr b="1" lang="en" u="sng">
                <a:solidFill>
                  <a:schemeClr val="dk1"/>
                </a:solidFill>
                <a:latin typeface="McLaren"/>
                <a:ea typeface="McLaren"/>
                <a:cs typeface="McLaren"/>
                <a:sym typeface="McLaren"/>
              </a:rPr>
              <a:t>How do we communicate this summer?</a:t>
            </a:r>
            <a:endParaRPr b="1" u="sng">
              <a:solidFill>
                <a:schemeClr val="dk1"/>
              </a:solidFill>
              <a:latin typeface="McLaren"/>
              <a:ea typeface="McLaren"/>
              <a:cs typeface="McLaren"/>
              <a:sym typeface="McLaren"/>
            </a:endParaRPr>
          </a:p>
          <a:p>
            <a:pPr indent="0" lvl="0" marL="0" rtl="0" algn="l">
              <a:lnSpc>
                <a:spcPct val="115000"/>
              </a:lnSpc>
              <a:spcBef>
                <a:spcPts val="0"/>
              </a:spcBef>
              <a:spcAft>
                <a:spcPts val="0"/>
              </a:spcAft>
              <a:buNone/>
            </a:pPr>
            <a:r>
              <a:rPr lang="en">
                <a:solidFill>
                  <a:schemeClr val="dk1"/>
                </a:solidFill>
                <a:latin typeface="McLaren"/>
                <a:ea typeface="McLaren"/>
                <a:cs typeface="McLaren"/>
                <a:sym typeface="McLaren"/>
              </a:rPr>
              <a:t>We have emailed all parents a copy of the summer work packet, sent a copy home with you, and there will be an extra copy of the summer work packet on LOA’s website. We will check our email intermittently throughout the summer. If you should have any questions or should need to contact us, please email one of us at:</a:t>
            </a:r>
            <a:endParaRPr>
              <a:solidFill>
                <a:schemeClr val="dk1"/>
              </a:solidFill>
              <a:latin typeface="McLaren"/>
              <a:ea typeface="McLaren"/>
              <a:cs typeface="McLaren"/>
              <a:sym typeface="McLaren"/>
            </a:endParaRPr>
          </a:p>
          <a:p>
            <a:pPr indent="0" lvl="0" marL="0" rtl="0" algn="ctr">
              <a:lnSpc>
                <a:spcPct val="115000"/>
              </a:lnSpc>
              <a:spcBef>
                <a:spcPts val="0"/>
              </a:spcBef>
              <a:spcAft>
                <a:spcPts val="0"/>
              </a:spcAft>
              <a:buNone/>
            </a:pPr>
            <a:r>
              <a:rPr lang="en" sz="1600" u="sng">
                <a:solidFill>
                  <a:schemeClr val="accent1"/>
                </a:solidFill>
                <a:highlight>
                  <a:srgbClr val="FFF2CC"/>
                </a:highlight>
                <a:latin typeface="McLaren"/>
                <a:ea typeface="McLaren"/>
                <a:cs typeface="McLaren"/>
                <a:sym typeface="McLaren"/>
                <a:hlinkClick r:id="rId4">
                  <a:extLst>
                    <a:ext uri="{A12FA001-AC4F-418D-AE19-62706E023703}">
                      <ahyp:hlinkClr val="tx"/>
                    </a:ext>
                  </a:extLst>
                </a:hlinkClick>
              </a:rPr>
              <a:t>natasha.cannon@lakeoconeeacademy.org</a:t>
            </a:r>
            <a:endParaRPr sz="1600">
              <a:solidFill>
                <a:schemeClr val="accent1"/>
              </a:solidFill>
              <a:highlight>
                <a:srgbClr val="FFF2CC"/>
              </a:highlight>
              <a:latin typeface="McLaren"/>
              <a:ea typeface="McLaren"/>
              <a:cs typeface="McLaren"/>
              <a:sym typeface="McLaren"/>
            </a:endParaRPr>
          </a:p>
          <a:p>
            <a:pPr indent="0" lvl="0" marL="0" rtl="0" algn="ctr">
              <a:lnSpc>
                <a:spcPct val="115000"/>
              </a:lnSpc>
              <a:spcBef>
                <a:spcPts val="0"/>
              </a:spcBef>
              <a:spcAft>
                <a:spcPts val="0"/>
              </a:spcAft>
              <a:buNone/>
            </a:pPr>
            <a:r>
              <a:rPr lang="en" sz="1600" u="sng">
                <a:solidFill>
                  <a:schemeClr val="accent1"/>
                </a:solidFill>
                <a:highlight>
                  <a:srgbClr val="FFF2CC"/>
                </a:highlight>
                <a:latin typeface="McLaren"/>
                <a:ea typeface="McLaren"/>
                <a:cs typeface="McLaren"/>
                <a:sym typeface="McLaren"/>
                <a:hlinkClick r:id="rId5">
                  <a:extLst>
                    <a:ext uri="{A12FA001-AC4F-418D-AE19-62706E023703}">
                      <ahyp:hlinkClr val="tx"/>
                    </a:ext>
                  </a:extLst>
                </a:hlinkClick>
              </a:rPr>
              <a:t>heather.moon@lakeoconeeacademy.org</a:t>
            </a:r>
            <a:endParaRPr sz="1600">
              <a:solidFill>
                <a:schemeClr val="accent1"/>
              </a:solidFill>
              <a:highlight>
                <a:srgbClr val="FFF2CC"/>
              </a:highlight>
              <a:latin typeface="McLaren"/>
              <a:ea typeface="McLaren"/>
              <a:cs typeface="McLaren"/>
              <a:sym typeface="McLaren"/>
            </a:endParaRPr>
          </a:p>
          <a:p>
            <a:pPr indent="0" lvl="0" marL="0" rtl="0" algn="ctr">
              <a:lnSpc>
                <a:spcPct val="115000"/>
              </a:lnSpc>
              <a:spcBef>
                <a:spcPts val="0"/>
              </a:spcBef>
              <a:spcAft>
                <a:spcPts val="0"/>
              </a:spcAft>
              <a:buNone/>
            </a:pPr>
            <a:r>
              <a:rPr lang="en" sz="1600" u="sng">
                <a:solidFill>
                  <a:schemeClr val="accent1"/>
                </a:solidFill>
                <a:highlight>
                  <a:srgbClr val="FFF2CC"/>
                </a:highlight>
                <a:latin typeface="McLaren"/>
                <a:ea typeface="McLaren"/>
                <a:cs typeface="McLaren"/>
                <a:sym typeface="McLaren"/>
                <a:hlinkClick r:id="rId6">
                  <a:extLst>
                    <a:ext uri="{A12FA001-AC4F-418D-AE19-62706E023703}">
                      <ahyp:hlinkClr val="tx"/>
                    </a:ext>
                  </a:extLst>
                </a:hlinkClick>
              </a:rPr>
              <a:t>margaret.stanford@lakeoconeeacademy.org</a:t>
            </a:r>
            <a:endParaRPr sz="1600">
              <a:solidFill>
                <a:schemeClr val="accent1"/>
              </a:solidFill>
              <a:highlight>
                <a:srgbClr val="FFF2CC"/>
              </a:highlight>
              <a:latin typeface="McLaren"/>
              <a:ea typeface="McLaren"/>
              <a:cs typeface="McLaren"/>
              <a:sym typeface="McLaren"/>
            </a:endParaRPr>
          </a:p>
          <a:p>
            <a:pPr indent="0" lvl="0" marL="0" rtl="0" algn="ctr">
              <a:lnSpc>
                <a:spcPct val="115000"/>
              </a:lnSpc>
              <a:spcBef>
                <a:spcPts val="0"/>
              </a:spcBef>
              <a:spcAft>
                <a:spcPts val="0"/>
              </a:spcAft>
              <a:buNone/>
            </a:pPr>
            <a:r>
              <a:rPr lang="en" sz="1600" u="sng">
                <a:solidFill>
                  <a:schemeClr val="accent1"/>
                </a:solidFill>
                <a:highlight>
                  <a:srgbClr val="FFF2CC"/>
                </a:highlight>
                <a:latin typeface="McLaren"/>
                <a:ea typeface="McLaren"/>
                <a:cs typeface="McLaren"/>
                <a:sym typeface="McLaren"/>
                <a:hlinkClick r:id="rId7">
                  <a:extLst>
                    <a:ext uri="{A12FA001-AC4F-418D-AE19-62706E023703}">
                      <ahyp:hlinkClr val="tx"/>
                    </a:ext>
                  </a:extLst>
                </a:hlinkClick>
              </a:rPr>
              <a:t>lauren.taylor@lakeoconeeacademy.org</a:t>
            </a:r>
            <a:endParaRPr sz="1600">
              <a:solidFill>
                <a:schemeClr val="accent1"/>
              </a:solidFill>
              <a:highlight>
                <a:srgbClr val="FFF2CC"/>
              </a:highlight>
              <a:latin typeface="McLaren"/>
              <a:ea typeface="McLaren"/>
              <a:cs typeface="McLaren"/>
              <a:sym typeface="McLaren"/>
            </a:endParaRPr>
          </a:p>
          <a:p>
            <a:pPr indent="0" lvl="0" marL="0" rtl="0" algn="ctr">
              <a:lnSpc>
                <a:spcPct val="115000"/>
              </a:lnSpc>
              <a:spcBef>
                <a:spcPts val="0"/>
              </a:spcBef>
              <a:spcAft>
                <a:spcPts val="0"/>
              </a:spcAft>
              <a:buNone/>
            </a:pPr>
            <a:r>
              <a:t/>
            </a:r>
            <a:endParaRPr>
              <a:solidFill>
                <a:schemeClr val="dk1"/>
              </a:solidFill>
              <a:highlight>
                <a:srgbClr val="FCE5CD"/>
              </a:highlight>
              <a:latin typeface="Comfortaa"/>
              <a:ea typeface="Comfortaa"/>
              <a:cs typeface="Comfortaa"/>
              <a:sym typeface="Comforta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7"/>
          <p:cNvSpPr/>
          <p:nvPr/>
        </p:nvSpPr>
        <p:spPr>
          <a:xfrm>
            <a:off x="207550" y="1533335"/>
            <a:ext cx="3108600" cy="2801400"/>
          </a:xfrm>
          <a:prstGeom prst="rect">
            <a:avLst/>
          </a:prstGeom>
          <a:noFill/>
          <a:ln cap="flat" cmpd="sng" w="28575">
            <a:solidFill>
              <a:schemeClr val="dk1"/>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n" sz="1700">
                <a:latin typeface="McLaren"/>
                <a:ea typeface="McLaren"/>
                <a:cs typeface="McLaren"/>
                <a:sym typeface="McLaren"/>
              </a:rPr>
              <a:t>Ms. Cannon</a:t>
            </a:r>
            <a:endParaRPr sz="1700">
              <a:latin typeface="McLaren"/>
              <a:ea typeface="McLaren"/>
              <a:cs typeface="McLaren"/>
              <a:sym typeface="McLaren"/>
            </a:endParaRPr>
          </a:p>
          <a:p>
            <a:pPr indent="0" lvl="0" marL="0" rtl="0" algn="ctr">
              <a:spcBef>
                <a:spcPts val="0"/>
              </a:spcBef>
              <a:spcAft>
                <a:spcPts val="0"/>
              </a:spcAft>
              <a:buNone/>
            </a:pPr>
            <a:r>
              <a:rPr lang="en" sz="1700">
                <a:latin typeface="McLaren"/>
                <a:ea typeface="McLaren"/>
                <a:cs typeface="McLaren"/>
                <a:sym typeface="McLaren"/>
              </a:rPr>
              <a:t>2nd Grade </a:t>
            </a:r>
            <a:endParaRPr sz="1700">
              <a:latin typeface="McLaren"/>
              <a:ea typeface="McLaren"/>
              <a:cs typeface="McLaren"/>
              <a:sym typeface="McLaren"/>
            </a:endParaRPr>
          </a:p>
        </p:txBody>
      </p:sp>
      <p:sp>
        <p:nvSpPr>
          <p:cNvPr id="110" name="Google Shape;110;p27"/>
          <p:cNvSpPr/>
          <p:nvPr/>
        </p:nvSpPr>
        <p:spPr>
          <a:xfrm>
            <a:off x="6742250" y="1533343"/>
            <a:ext cx="3108600" cy="2801400"/>
          </a:xfrm>
          <a:prstGeom prst="rect">
            <a:avLst/>
          </a:prstGeom>
          <a:noFill/>
          <a:ln cap="flat" cmpd="sng" w="28575">
            <a:solidFill>
              <a:schemeClr val="dk1"/>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n" sz="1700">
                <a:latin typeface="McLaren"/>
                <a:ea typeface="McLaren"/>
                <a:cs typeface="McLaren"/>
                <a:sym typeface="McLaren"/>
              </a:rPr>
              <a:t>Mrs. Stanford</a:t>
            </a:r>
            <a:endParaRPr sz="1700">
              <a:latin typeface="McLaren"/>
              <a:ea typeface="McLaren"/>
              <a:cs typeface="McLaren"/>
              <a:sym typeface="McLaren"/>
            </a:endParaRPr>
          </a:p>
          <a:p>
            <a:pPr indent="0" lvl="0" marL="0" rtl="0" algn="ctr">
              <a:spcBef>
                <a:spcPts val="0"/>
              </a:spcBef>
              <a:spcAft>
                <a:spcPts val="0"/>
              </a:spcAft>
              <a:buClr>
                <a:schemeClr val="dk1"/>
              </a:buClr>
              <a:buSzPts val="1100"/>
              <a:buFont typeface="Arial"/>
              <a:buNone/>
            </a:pPr>
            <a:r>
              <a:rPr lang="en" sz="1700">
                <a:solidFill>
                  <a:schemeClr val="dk1"/>
                </a:solidFill>
                <a:latin typeface="McLaren"/>
                <a:ea typeface="McLaren"/>
                <a:cs typeface="McLaren"/>
                <a:sym typeface="McLaren"/>
              </a:rPr>
              <a:t>2nd Grade</a:t>
            </a:r>
            <a:endParaRPr sz="1700">
              <a:latin typeface="McLaren"/>
              <a:ea typeface="McLaren"/>
              <a:cs typeface="McLaren"/>
              <a:sym typeface="McLaren"/>
            </a:endParaRPr>
          </a:p>
        </p:txBody>
      </p:sp>
      <p:sp>
        <p:nvSpPr>
          <p:cNvPr id="111" name="Google Shape;111;p27"/>
          <p:cNvSpPr/>
          <p:nvPr/>
        </p:nvSpPr>
        <p:spPr>
          <a:xfrm>
            <a:off x="3474905" y="4638333"/>
            <a:ext cx="3108600" cy="2801400"/>
          </a:xfrm>
          <a:prstGeom prst="rect">
            <a:avLst/>
          </a:prstGeom>
          <a:noFill/>
          <a:ln cap="flat" cmpd="sng" w="28575">
            <a:solidFill>
              <a:schemeClr val="dk1"/>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n" sz="1700">
                <a:latin typeface="McLaren"/>
                <a:ea typeface="McLaren"/>
                <a:cs typeface="McLaren"/>
                <a:sym typeface="McLaren"/>
              </a:rPr>
              <a:t>Mrs. Richards</a:t>
            </a:r>
            <a:endParaRPr sz="1700">
              <a:latin typeface="McLaren"/>
              <a:ea typeface="McLaren"/>
              <a:cs typeface="McLaren"/>
              <a:sym typeface="McLaren"/>
            </a:endParaRPr>
          </a:p>
          <a:p>
            <a:pPr indent="0" lvl="0" marL="0" rtl="0" algn="ctr">
              <a:spcBef>
                <a:spcPts val="0"/>
              </a:spcBef>
              <a:spcAft>
                <a:spcPts val="0"/>
              </a:spcAft>
              <a:buNone/>
            </a:pPr>
            <a:r>
              <a:rPr lang="en" sz="1700">
                <a:latin typeface="McLaren"/>
                <a:ea typeface="McLaren"/>
                <a:cs typeface="McLaren"/>
                <a:sym typeface="McLaren"/>
              </a:rPr>
              <a:t>Special Education</a:t>
            </a:r>
            <a:endParaRPr sz="1700">
              <a:latin typeface="McLaren"/>
              <a:ea typeface="McLaren"/>
              <a:cs typeface="McLaren"/>
              <a:sym typeface="McLaren"/>
            </a:endParaRPr>
          </a:p>
        </p:txBody>
      </p:sp>
      <p:sp>
        <p:nvSpPr>
          <p:cNvPr id="112" name="Google Shape;112;p27"/>
          <p:cNvSpPr/>
          <p:nvPr/>
        </p:nvSpPr>
        <p:spPr>
          <a:xfrm>
            <a:off x="6742248" y="4638328"/>
            <a:ext cx="3108600" cy="2801400"/>
          </a:xfrm>
          <a:prstGeom prst="rect">
            <a:avLst/>
          </a:prstGeom>
          <a:noFill/>
          <a:ln cap="flat" cmpd="sng" w="28575">
            <a:solidFill>
              <a:schemeClr val="dk1"/>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n" sz="1700">
                <a:latin typeface="McLaren"/>
                <a:ea typeface="McLaren"/>
                <a:cs typeface="McLaren"/>
                <a:sym typeface="McLaren"/>
              </a:rPr>
              <a:t>Ms. Jermaine</a:t>
            </a:r>
            <a:endParaRPr sz="1700">
              <a:latin typeface="McLaren"/>
              <a:ea typeface="McLaren"/>
              <a:cs typeface="McLaren"/>
              <a:sym typeface="McLaren"/>
            </a:endParaRPr>
          </a:p>
          <a:p>
            <a:pPr indent="0" lvl="0" marL="0" rtl="0" algn="ctr">
              <a:spcBef>
                <a:spcPts val="0"/>
              </a:spcBef>
              <a:spcAft>
                <a:spcPts val="0"/>
              </a:spcAft>
              <a:buNone/>
            </a:pPr>
            <a:r>
              <a:rPr lang="en" sz="1700">
                <a:latin typeface="McLaren"/>
                <a:ea typeface="McLaren"/>
                <a:cs typeface="McLaren"/>
                <a:sym typeface="McLaren"/>
              </a:rPr>
              <a:t>Assistant</a:t>
            </a:r>
            <a:endParaRPr sz="1700">
              <a:latin typeface="McLaren"/>
              <a:ea typeface="McLaren"/>
              <a:cs typeface="McLaren"/>
              <a:sym typeface="McLaren"/>
            </a:endParaRPr>
          </a:p>
        </p:txBody>
      </p:sp>
      <p:sp>
        <p:nvSpPr>
          <p:cNvPr id="113" name="Google Shape;113;p27"/>
          <p:cNvSpPr/>
          <p:nvPr/>
        </p:nvSpPr>
        <p:spPr>
          <a:xfrm>
            <a:off x="3474904" y="1533325"/>
            <a:ext cx="3108600" cy="2801400"/>
          </a:xfrm>
          <a:prstGeom prst="rect">
            <a:avLst/>
          </a:prstGeom>
          <a:noFill/>
          <a:ln cap="flat" cmpd="sng" w="28575">
            <a:solidFill>
              <a:schemeClr val="dk1"/>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n" sz="1700">
                <a:latin typeface="McLaren"/>
                <a:ea typeface="McLaren"/>
                <a:cs typeface="McLaren"/>
                <a:sym typeface="McLaren"/>
              </a:rPr>
              <a:t>Mrs. Moon</a:t>
            </a:r>
            <a:endParaRPr sz="1700">
              <a:latin typeface="McLaren"/>
              <a:ea typeface="McLaren"/>
              <a:cs typeface="McLaren"/>
              <a:sym typeface="McLaren"/>
            </a:endParaRPr>
          </a:p>
          <a:p>
            <a:pPr indent="0" lvl="0" marL="0" rtl="0" algn="ctr">
              <a:spcBef>
                <a:spcPts val="0"/>
              </a:spcBef>
              <a:spcAft>
                <a:spcPts val="0"/>
              </a:spcAft>
              <a:buClr>
                <a:schemeClr val="dk1"/>
              </a:buClr>
              <a:buSzPts val="1100"/>
              <a:buFont typeface="Arial"/>
              <a:buNone/>
            </a:pPr>
            <a:r>
              <a:rPr lang="en" sz="1700">
                <a:solidFill>
                  <a:schemeClr val="dk1"/>
                </a:solidFill>
                <a:latin typeface="McLaren"/>
                <a:ea typeface="McLaren"/>
                <a:cs typeface="McLaren"/>
                <a:sym typeface="McLaren"/>
              </a:rPr>
              <a:t>2nd Grade</a:t>
            </a:r>
            <a:endParaRPr sz="1700">
              <a:latin typeface="McLaren"/>
              <a:ea typeface="McLaren"/>
              <a:cs typeface="McLaren"/>
              <a:sym typeface="McLaren"/>
            </a:endParaRPr>
          </a:p>
        </p:txBody>
      </p:sp>
      <p:sp>
        <p:nvSpPr>
          <p:cNvPr id="114" name="Google Shape;114;p27"/>
          <p:cNvSpPr/>
          <p:nvPr/>
        </p:nvSpPr>
        <p:spPr>
          <a:xfrm>
            <a:off x="207558" y="4638327"/>
            <a:ext cx="3108600" cy="2801400"/>
          </a:xfrm>
          <a:prstGeom prst="rect">
            <a:avLst/>
          </a:prstGeom>
          <a:noFill/>
          <a:ln cap="flat" cmpd="sng" w="28575">
            <a:solidFill>
              <a:schemeClr val="dk1"/>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n" sz="1700">
                <a:latin typeface="McLaren"/>
                <a:ea typeface="McLaren"/>
                <a:cs typeface="McLaren"/>
                <a:sym typeface="McLaren"/>
              </a:rPr>
              <a:t>Mrs. Taylor</a:t>
            </a:r>
            <a:endParaRPr sz="1700">
              <a:latin typeface="McLaren"/>
              <a:ea typeface="McLaren"/>
              <a:cs typeface="McLaren"/>
              <a:sym typeface="McLaren"/>
            </a:endParaRPr>
          </a:p>
          <a:p>
            <a:pPr indent="0" lvl="0" marL="0" rtl="0" algn="ctr">
              <a:spcBef>
                <a:spcPts val="0"/>
              </a:spcBef>
              <a:spcAft>
                <a:spcPts val="0"/>
              </a:spcAft>
              <a:buClr>
                <a:schemeClr val="dk1"/>
              </a:buClr>
              <a:buSzPts val="1100"/>
              <a:buFont typeface="Arial"/>
              <a:buNone/>
            </a:pPr>
            <a:r>
              <a:rPr lang="en" sz="1700">
                <a:solidFill>
                  <a:schemeClr val="dk1"/>
                </a:solidFill>
                <a:latin typeface="McLaren"/>
                <a:ea typeface="McLaren"/>
                <a:cs typeface="McLaren"/>
                <a:sym typeface="McLaren"/>
              </a:rPr>
              <a:t>2nd Grade</a:t>
            </a:r>
            <a:endParaRPr sz="1700">
              <a:latin typeface="McLaren"/>
              <a:ea typeface="McLaren"/>
              <a:cs typeface="McLaren"/>
              <a:sym typeface="McLaren"/>
            </a:endParaRPr>
          </a:p>
        </p:txBody>
      </p:sp>
      <p:pic>
        <p:nvPicPr>
          <p:cNvPr id="115" name="Google Shape;115;p27"/>
          <p:cNvPicPr preferRelativeResize="0"/>
          <p:nvPr/>
        </p:nvPicPr>
        <p:blipFill>
          <a:blip r:embed="rId3">
            <a:alphaModFix/>
          </a:blip>
          <a:stretch>
            <a:fillRect/>
          </a:stretch>
        </p:blipFill>
        <p:spPr>
          <a:xfrm>
            <a:off x="2495240" y="131224"/>
            <a:ext cx="5067924" cy="1267850"/>
          </a:xfrm>
          <a:prstGeom prst="rect">
            <a:avLst/>
          </a:prstGeom>
          <a:noFill/>
          <a:ln>
            <a:noFill/>
          </a:ln>
        </p:spPr>
      </p:pic>
      <p:pic>
        <p:nvPicPr>
          <p:cNvPr id="116" name="Google Shape;116;p27"/>
          <p:cNvPicPr preferRelativeResize="0"/>
          <p:nvPr/>
        </p:nvPicPr>
        <p:blipFill>
          <a:blip r:embed="rId4">
            <a:alphaModFix/>
          </a:blip>
          <a:stretch>
            <a:fillRect/>
          </a:stretch>
        </p:blipFill>
        <p:spPr>
          <a:xfrm>
            <a:off x="4014264" y="4735250"/>
            <a:ext cx="2029875" cy="2073626"/>
          </a:xfrm>
          <a:prstGeom prst="rect">
            <a:avLst/>
          </a:prstGeom>
          <a:noFill/>
          <a:ln>
            <a:noFill/>
          </a:ln>
        </p:spPr>
      </p:pic>
      <p:pic>
        <p:nvPicPr>
          <p:cNvPr id="117" name="Google Shape;117;p27"/>
          <p:cNvPicPr preferRelativeResize="0"/>
          <p:nvPr/>
        </p:nvPicPr>
        <p:blipFill>
          <a:blip r:embed="rId5">
            <a:alphaModFix/>
          </a:blip>
          <a:stretch>
            <a:fillRect/>
          </a:stretch>
        </p:blipFill>
        <p:spPr>
          <a:xfrm>
            <a:off x="7281614" y="4737475"/>
            <a:ext cx="2029875" cy="2069176"/>
          </a:xfrm>
          <a:prstGeom prst="rect">
            <a:avLst/>
          </a:prstGeom>
          <a:noFill/>
          <a:ln>
            <a:noFill/>
          </a:ln>
        </p:spPr>
      </p:pic>
      <p:pic>
        <p:nvPicPr>
          <p:cNvPr id="118" name="Google Shape;118;p27"/>
          <p:cNvPicPr preferRelativeResize="0"/>
          <p:nvPr/>
        </p:nvPicPr>
        <p:blipFill>
          <a:blip r:embed="rId6">
            <a:alphaModFix/>
          </a:blip>
          <a:stretch>
            <a:fillRect/>
          </a:stretch>
        </p:blipFill>
        <p:spPr>
          <a:xfrm>
            <a:off x="604912" y="4735249"/>
            <a:ext cx="2313865" cy="2073625"/>
          </a:xfrm>
          <a:prstGeom prst="rect">
            <a:avLst/>
          </a:prstGeom>
          <a:noFill/>
          <a:ln>
            <a:noFill/>
          </a:ln>
        </p:spPr>
      </p:pic>
      <p:pic>
        <p:nvPicPr>
          <p:cNvPr id="119" name="Google Shape;119;p27"/>
          <p:cNvPicPr preferRelativeResize="0"/>
          <p:nvPr/>
        </p:nvPicPr>
        <p:blipFill rotWithShape="1">
          <a:blip r:embed="rId7">
            <a:alphaModFix/>
          </a:blip>
          <a:srcRect b="44283" l="0" r="8950" t="0"/>
          <a:stretch/>
        </p:blipFill>
        <p:spPr>
          <a:xfrm>
            <a:off x="6844800" y="1800688"/>
            <a:ext cx="2903500" cy="1752703"/>
          </a:xfrm>
          <a:prstGeom prst="rect">
            <a:avLst/>
          </a:prstGeom>
          <a:noFill/>
          <a:ln>
            <a:noFill/>
          </a:ln>
        </p:spPr>
      </p:pic>
      <p:pic>
        <p:nvPicPr>
          <p:cNvPr id="120" name="Google Shape;120;p27"/>
          <p:cNvPicPr preferRelativeResize="0"/>
          <p:nvPr/>
        </p:nvPicPr>
        <p:blipFill>
          <a:blip r:embed="rId8">
            <a:alphaModFix/>
          </a:blip>
          <a:stretch>
            <a:fillRect/>
          </a:stretch>
        </p:blipFill>
        <p:spPr>
          <a:xfrm>
            <a:off x="3706756" y="1643775"/>
            <a:ext cx="2644881" cy="2066551"/>
          </a:xfrm>
          <a:prstGeom prst="rect">
            <a:avLst/>
          </a:prstGeom>
          <a:noFill/>
          <a:ln>
            <a:noFill/>
          </a:ln>
        </p:spPr>
      </p:pic>
      <p:pic>
        <p:nvPicPr>
          <p:cNvPr id="121" name="Google Shape;121;p27"/>
          <p:cNvPicPr preferRelativeResize="0"/>
          <p:nvPr/>
        </p:nvPicPr>
        <p:blipFill>
          <a:blip r:embed="rId9">
            <a:alphaModFix/>
          </a:blip>
          <a:stretch>
            <a:fillRect/>
          </a:stretch>
        </p:blipFill>
        <p:spPr>
          <a:xfrm>
            <a:off x="310102" y="1805462"/>
            <a:ext cx="2903500" cy="17431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5" name="Shape 125"/>
        <p:cNvGrpSpPr/>
        <p:nvPr/>
      </p:nvGrpSpPr>
      <p:grpSpPr>
        <a:xfrm>
          <a:off x="0" y="0"/>
          <a:ext cx="0" cy="0"/>
          <a:chOff x="0" y="0"/>
          <a:chExt cx="0" cy="0"/>
        </a:xfrm>
      </p:grpSpPr>
      <p:sp>
        <p:nvSpPr>
          <p:cNvPr id="126" name="Google Shape;126;p28"/>
          <p:cNvSpPr txBox="1"/>
          <p:nvPr/>
        </p:nvSpPr>
        <p:spPr>
          <a:xfrm>
            <a:off x="382412" y="558218"/>
            <a:ext cx="9293700" cy="538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2300" u="sng">
                <a:solidFill>
                  <a:srgbClr val="4A86E8"/>
                </a:solidFill>
                <a:latin typeface="McLaren"/>
                <a:ea typeface="McLaren"/>
                <a:cs typeface="McLaren"/>
                <a:sym typeface="McLaren"/>
              </a:rPr>
              <a:t>Math Summer Work</a:t>
            </a:r>
            <a:endParaRPr b="1" sz="2300" u="sng">
              <a:solidFill>
                <a:srgbClr val="4A86E8"/>
              </a:solidFill>
              <a:latin typeface="McLaren"/>
              <a:ea typeface="McLaren"/>
              <a:cs typeface="McLaren"/>
              <a:sym typeface="McLaren"/>
            </a:endParaRPr>
          </a:p>
        </p:txBody>
      </p:sp>
      <p:sp>
        <p:nvSpPr>
          <p:cNvPr id="127" name="Google Shape;127;p28"/>
          <p:cNvSpPr txBox="1"/>
          <p:nvPr>
            <p:ph idx="1" type="body"/>
          </p:nvPr>
        </p:nvSpPr>
        <p:spPr>
          <a:xfrm>
            <a:off x="342812" y="1732126"/>
            <a:ext cx="9372900" cy="5906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Clr>
                <a:schemeClr val="dk1"/>
              </a:buClr>
              <a:buSzPts val="1100"/>
              <a:buFont typeface="Arial"/>
              <a:buNone/>
            </a:pPr>
            <a:r>
              <a:rPr lang="en" sz="2000">
                <a:solidFill>
                  <a:schemeClr val="dk1"/>
                </a:solidFill>
                <a:latin typeface="McLaren"/>
                <a:ea typeface="McLaren"/>
                <a:cs typeface="McLaren"/>
                <a:sym typeface="McLaren"/>
              </a:rPr>
              <a:t>Addition and Subtraction Math Facts, along with Story Problems, are important skills to maintain over the summer. Small daily practice (Monday-Friday) with each of these skills during the month of June is the expectation.</a:t>
            </a:r>
            <a:endParaRPr sz="2000">
              <a:solidFill>
                <a:schemeClr val="dk1"/>
              </a:solidFill>
              <a:latin typeface="McLaren"/>
              <a:ea typeface="McLaren"/>
              <a:cs typeface="McLaren"/>
              <a:sym typeface="McLaren"/>
            </a:endParaRPr>
          </a:p>
          <a:p>
            <a:pPr indent="0" lvl="0" marL="0" rtl="0" algn="l">
              <a:spcBef>
                <a:spcPts val="0"/>
              </a:spcBef>
              <a:spcAft>
                <a:spcPts val="0"/>
              </a:spcAft>
              <a:buClr>
                <a:schemeClr val="dk1"/>
              </a:buClr>
              <a:buSzPts val="1100"/>
              <a:buFont typeface="Arial"/>
              <a:buNone/>
            </a:pPr>
            <a:r>
              <a:t/>
            </a:r>
            <a:endParaRPr sz="2500">
              <a:solidFill>
                <a:schemeClr val="dk1"/>
              </a:solidFill>
              <a:latin typeface="McLaren"/>
              <a:ea typeface="McLaren"/>
              <a:cs typeface="McLaren"/>
              <a:sym typeface="McLaren"/>
            </a:endParaRPr>
          </a:p>
          <a:p>
            <a:pPr indent="0" lvl="0" marL="0" rtl="0" algn="ctr">
              <a:spcBef>
                <a:spcPts val="0"/>
              </a:spcBef>
              <a:spcAft>
                <a:spcPts val="0"/>
              </a:spcAft>
              <a:buClr>
                <a:schemeClr val="dk1"/>
              </a:buClr>
              <a:buSzPts val="1100"/>
              <a:buFont typeface="Arial"/>
              <a:buNone/>
            </a:pPr>
            <a:r>
              <a:rPr b="1" lang="en" sz="2000" u="sng">
                <a:solidFill>
                  <a:schemeClr val="dk1"/>
                </a:solidFill>
                <a:latin typeface="McLaren"/>
                <a:ea typeface="McLaren"/>
                <a:cs typeface="McLaren"/>
                <a:sym typeface="McLaren"/>
              </a:rPr>
              <a:t>JUNE:</a:t>
            </a:r>
            <a:endParaRPr b="1" sz="2000" u="sng">
              <a:solidFill>
                <a:schemeClr val="dk1"/>
              </a:solidFill>
              <a:latin typeface="McLaren"/>
              <a:ea typeface="McLaren"/>
              <a:cs typeface="McLaren"/>
              <a:sym typeface="McLaren"/>
            </a:endParaRPr>
          </a:p>
          <a:p>
            <a:pPr indent="-355600" lvl="0" marL="457200" rtl="0" algn="l">
              <a:spcBef>
                <a:spcPts val="0"/>
              </a:spcBef>
              <a:spcAft>
                <a:spcPts val="0"/>
              </a:spcAft>
              <a:buClr>
                <a:schemeClr val="dk1"/>
              </a:buClr>
              <a:buSzPts val="2000"/>
              <a:buFont typeface="McLaren"/>
              <a:buAutoNum type="arabicPeriod"/>
            </a:pPr>
            <a:r>
              <a:rPr lang="en" sz="2000">
                <a:solidFill>
                  <a:schemeClr val="dk1"/>
                </a:solidFill>
                <a:latin typeface="McLaren"/>
                <a:ea typeface="McLaren"/>
                <a:cs typeface="McLaren"/>
                <a:sym typeface="McLaren"/>
              </a:rPr>
              <a:t>Each weekday in June, complete:</a:t>
            </a:r>
            <a:endParaRPr sz="2000">
              <a:solidFill>
                <a:schemeClr val="dk1"/>
              </a:solidFill>
              <a:latin typeface="McLaren"/>
              <a:ea typeface="McLaren"/>
              <a:cs typeface="McLaren"/>
              <a:sym typeface="McLaren"/>
            </a:endParaRPr>
          </a:p>
          <a:p>
            <a:pPr indent="-355600" lvl="1" marL="914400" rtl="0" algn="l">
              <a:spcBef>
                <a:spcPts val="0"/>
              </a:spcBef>
              <a:spcAft>
                <a:spcPts val="0"/>
              </a:spcAft>
              <a:buClr>
                <a:schemeClr val="dk1"/>
              </a:buClr>
              <a:buSzPts val="2000"/>
              <a:buFont typeface="McLaren"/>
              <a:buAutoNum type="alphaLcPeriod"/>
            </a:pPr>
            <a:r>
              <a:rPr lang="en" sz="2000">
                <a:solidFill>
                  <a:schemeClr val="dk1"/>
                </a:solidFill>
                <a:latin typeface="McLaren"/>
                <a:ea typeface="McLaren"/>
                <a:cs typeface="McLaren"/>
                <a:sym typeface="McLaren"/>
              </a:rPr>
              <a:t>Math Facts Problem</a:t>
            </a:r>
            <a:endParaRPr sz="2000">
              <a:solidFill>
                <a:schemeClr val="dk1"/>
              </a:solidFill>
              <a:latin typeface="McLaren"/>
              <a:ea typeface="McLaren"/>
              <a:cs typeface="McLaren"/>
              <a:sym typeface="McLaren"/>
            </a:endParaRPr>
          </a:p>
          <a:p>
            <a:pPr indent="-355600" lvl="1" marL="914400" rtl="0" algn="l">
              <a:spcBef>
                <a:spcPts val="0"/>
              </a:spcBef>
              <a:spcAft>
                <a:spcPts val="0"/>
              </a:spcAft>
              <a:buClr>
                <a:schemeClr val="dk1"/>
              </a:buClr>
              <a:buSzPts val="2000"/>
              <a:buFont typeface="McLaren"/>
              <a:buAutoNum type="alphaLcPeriod"/>
            </a:pPr>
            <a:r>
              <a:rPr lang="en" sz="2000">
                <a:solidFill>
                  <a:schemeClr val="dk1"/>
                </a:solidFill>
                <a:latin typeface="McLaren"/>
                <a:ea typeface="McLaren"/>
                <a:cs typeface="McLaren"/>
                <a:sym typeface="McLaren"/>
              </a:rPr>
              <a:t>Story Problem</a:t>
            </a:r>
            <a:endParaRPr sz="2000">
              <a:solidFill>
                <a:schemeClr val="dk1"/>
              </a:solidFill>
              <a:latin typeface="McLaren"/>
              <a:ea typeface="McLaren"/>
              <a:cs typeface="McLaren"/>
              <a:sym typeface="McLaren"/>
            </a:endParaRPr>
          </a:p>
          <a:p>
            <a:pPr indent="0" lvl="0" marL="0" rtl="0" algn="l">
              <a:spcBef>
                <a:spcPts val="0"/>
              </a:spcBef>
              <a:spcAft>
                <a:spcPts val="0"/>
              </a:spcAft>
              <a:buClr>
                <a:schemeClr val="dk1"/>
              </a:buClr>
              <a:buSzPts val="1100"/>
              <a:buFont typeface="Arial"/>
              <a:buNone/>
            </a:pPr>
            <a:r>
              <a:t/>
            </a:r>
            <a:endParaRPr sz="2000">
              <a:solidFill>
                <a:schemeClr val="dk1"/>
              </a:solidFill>
              <a:latin typeface="McLaren"/>
              <a:ea typeface="McLaren"/>
              <a:cs typeface="McLaren"/>
              <a:sym typeface="McLaren"/>
            </a:endParaRPr>
          </a:p>
          <a:p>
            <a:pPr indent="-355600" lvl="0" marL="457200" rtl="0" algn="l">
              <a:spcBef>
                <a:spcPts val="0"/>
              </a:spcBef>
              <a:spcAft>
                <a:spcPts val="0"/>
              </a:spcAft>
              <a:buClr>
                <a:schemeClr val="dk1"/>
              </a:buClr>
              <a:buSzPts val="2000"/>
              <a:buFont typeface="McLaren"/>
              <a:buAutoNum type="arabicPeriod"/>
            </a:pPr>
            <a:r>
              <a:rPr lang="en" sz="2000">
                <a:solidFill>
                  <a:schemeClr val="dk1"/>
                </a:solidFill>
                <a:latin typeface="McLaren"/>
                <a:ea typeface="McLaren"/>
                <a:cs typeface="McLaren"/>
                <a:sym typeface="McLaren"/>
              </a:rPr>
              <a:t>Turn in your completed Summer Work on the due date!</a:t>
            </a:r>
            <a:endParaRPr sz="2000">
              <a:solidFill>
                <a:schemeClr val="dk1"/>
              </a:solidFill>
              <a:latin typeface="McLaren"/>
              <a:ea typeface="McLaren"/>
              <a:cs typeface="McLaren"/>
              <a:sym typeface="McLaren"/>
            </a:endParaRPr>
          </a:p>
          <a:p>
            <a:pPr indent="0" lvl="0" marL="0" rtl="0" algn="l">
              <a:spcBef>
                <a:spcPts val="0"/>
              </a:spcBef>
              <a:spcAft>
                <a:spcPts val="0"/>
              </a:spcAft>
              <a:buClr>
                <a:schemeClr val="dk1"/>
              </a:buClr>
              <a:buSzPts val="1100"/>
              <a:buFont typeface="Arial"/>
              <a:buNone/>
            </a:pPr>
            <a:r>
              <a:t/>
            </a:r>
            <a:endParaRPr sz="1400">
              <a:latin typeface="McLaren"/>
              <a:ea typeface="McLaren"/>
              <a:cs typeface="McLaren"/>
              <a:sym typeface="McLare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graphicFrame>
        <p:nvGraphicFramePr>
          <p:cNvPr id="132" name="Google Shape;132;p29"/>
          <p:cNvGraphicFramePr/>
          <p:nvPr/>
        </p:nvGraphicFramePr>
        <p:xfrm>
          <a:off x="276625" y="909650"/>
          <a:ext cx="3000000" cy="3000000"/>
        </p:xfrm>
        <a:graphic>
          <a:graphicData uri="http://schemas.openxmlformats.org/drawingml/2006/table">
            <a:tbl>
              <a:tblPr>
                <a:noFill/>
                <a:tableStyleId>{329BF7BF-2D0A-4E7D-B197-48AD4D038B04}</a:tableStyleId>
              </a:tblPr>
              <a:tblGrid>
                <a:gridCol w="1901025"/>
                <a:gridCol w="1901025"/>
                <a:gridCol w="1901025"/>
                <a:gridCol w="1901025"/>
                <a:gridCol w="1901025"/>
              </a:tblGrid>
              <a:tr h="565825">
                <a:tc>
                  <a:txBody>
                    <a:bodyPr/>
                    <a:lstStyle/>
                    <a:p>
                      <a:pPr indent="0" lvl="0" marL="0" rtl="0" algn="ctr">
                        <a:spcBef>
                          <a:spcPts val="0"/>
                        </a:spcBef>
                        <a:spcAft>
                          <a:spcPts val="0"/>
                        </a:spcAft>
                        <a:buNone/>
                      </a:pPr>
                      <a:r>
                        <a:rPr lang="en" sz="1900">
                          <a:latin typeface="McLaren"/>
                          <a:ea typeface="McLaren"/>
                          <a:cs typeface="McLaren"/>
                          <a:sym typeface="McLaren"/>
                        </a:rPr>
                        <a:t>Monday</a:t>
                      </a:r>
                      <a:endParaRPr sz="1900">
                        <a:latin typeface="McLaren"/>
                        <a:ea typeface="McLaren"/>
                        <a:cs typeface="McLaren"/>
                        <a:sym typeface="McLaren"/>
                      </a:endParaRPr>
                    </a:p>
                  </a:txBody>
                  <a:tcPr marT="91425" marB="91425" marR="91425" marL="91425"/>
                </a:tc>
                <a:tc>
                  <a:txBody>
                    <a:bodyPr/>
                    <a:lstStyle/>
                    <a:p>
                      <a:pPr indent="0" lvl="0" marL="0" rtl="0" algn="ctr">
                        <a:spcBef>
                          <a:spcPts val="0"/>
                        </a:spcBef>
                        <a:spcAft>
                          <a:spcPts val="0"/>
                        </a:spcAft>
                        <a:buNone/>
                      </a:pPr>
                      <a:r>
                        <a:rPr lang="en" sz="1900">
                          <a:latin typeface="McLaren"/>
                          <a:ea typeface="McLaren"/>
                          <a:cs typeface="McLaren"/>
                          <a:sym typeface="McLaren"/>
                        </a:rPr>
                        <a:t>Tuesday</a:t>
                      </a:r>
                      <a:endParaRPr sz="1900">
                        <a:latin typeface="McLaren"/>
                        <a:ea typeface="McLaren"/>
                        <a:cs typeface="McLaren"/>
                        <a:sym typeface="McLaren"/>
                      </a:endParaRPr>
                    </a:p>
                  </a:txBody>
                  <a:tcPr marT="91425" marB="91425" marR="91425" marL="91425"/>
                </a:tc>
                <a:tc>
                  <a:txBody>
                    <a:bodyPr/>
                    <a:lstStyle/>
                    <a:p>
                      <a:pPr indent="0" lvl="0" marL="0" rtl="0" algn="ctr">
                        <a:spcBef>
                          <a:spcPts val="0"/>
                        </a:spcBef>
                        <a:spcAft>
                          <a:spcPts val="0"/>
                        </a:spcAft>
                        <a:buNone/>
                      </a:pPr>
                      <a:r>
                        <a:rPr lang="en" sz="1900">
                          <a:latin typeface="McLaren"/>
                          <a:ea typeface="McLaren"/>
                          <a:cs typeface="McLaren"/>
                          <a:sym typeface="McLaren"/>
                        </a:rPr>
                        <a:t>Wednesday</a:t>
                      </a:r>
                      <a:endParaRPr sz="1900">
                        <a:latin typeface="McLaren"/>
                        <a:ea typeface="McLaren"/>
                        <a:cs typeface="McLaren"/>
                        <a:sym typeface="McLaren"/>
                      </a:endParaRPr>
                    </a:p>
                  </a:txBody>
                  <a:tcPr marT="91425" marB="91425" marR="91425" marL="91425"/>
                </a:tc>
                <a:tc>
                  <a:txBody>
                    <a:bodyPr/>
                    <a:lstStyle/>
                    <a:p>
                      <a:pPr indent="0" lvl="0" marL="0" rtl="0" algn="ctr">
                        <a:spcBef>
                          <a:spcPts val="0"/>
                        </a:spcBef>
                        <a:spcAft>
                          <a:spcPts val="0"/>
                        </a:spcAft>
                        <a:buNone/>
                      </a:pPr>
                      <a:r>
                        <a:rPr lang="en" sz="1900">
                          <a:latin typeface="McLaren"/>
                          <a:ea typeface="McLaren"/>
                          <a:cs typeface="McLaren"/>
                          <a:sym typeface="McLaren"/>
                        </a:rPr>
                        <a:t>Thursday</a:t>
                      </a:r>
                      <a:endParaRPr sz="1900">
                        <a:latin typeface="McLaren"/>
                        <a:ea typeface="McLaren"/>
                        <a:cs typeface="McLaren"/>
                        <a:sym typeface="McLaren"/>
                      </a:endParaRPr>
                    </a:p>
                  </a:txBody>
                  <a:tcPr marT="91425" marB="91425" marR="91425" marL="91425"/>
                </a:tc>
                <a:tc>
                  <a:txBody>
                    <a:bodyPr/>
                    <a:lstStyle/>
                    <a:p>
                      <a:pPr indent="0" lvl="0" marL="0" rtl="0" algn="ctr">
                        <a:spcBef>
                          <a:spcPts val="0"/>
                        </a:spcBef>
                        <a:spcAft>
                          <a:spcPts val="0"/>
                        </a:spcAft>
                        <a:buNone/>
                      </a:pPr>
                      <a:r>
                        <a:rPr lang="en" sz="1900">
                          <a:latin typeface="McLaren"/>
                          <a:ea typeface="McLaren"/>
                          <a:cs typeface="McLaren"/>
                          <a:sym typeface="McLaren"/>
                        </a:rPr>
                        <a:t>Friday</a:t>
                      </a:r>
                      <a:endParaRPr sz="1900">
                        <a:latin typeface="McLaren"/>
                        <a:ea typeface="McLaren"/>
                        <a:cs typeface="McLaren"/>
                        <a:sym typeface="McLaren"/>
                      </a:endParaRPr>
                    </a:p>
                  </a:txBody>
                  <a:tcPr marT="91425" marB="91425" marR="91425" marL="91425"/>
                </a:tc>
              </a:tr>
              <a:tr h="2254675">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636650">
                <a:tc>
                  <a:txBody>
                    <a:bodyPr/>
                    <a:lstStyle/>
                    <a:p>
                      <a:pPr indent="0" lvl="0" marL="0" rtl="0" algn="l">
                        <a:lnSpc>
                          <a:spcPct val="114000"/>
                        </a:lnSpc>
                        <a:spcBef>
                          <a:spcPts val="0"/>
                        </a:spcBef>
                        <a:spcAft>
                          <a:spcPts val="0"/>
                        </a:spcAft>
                        <a:buClr>
                          <a:schemeClr val="dk1"/>
                        </a:buClr>
                        <a:buSzPts val="1100"/>
                        <a:buFont typeface="Arial"/>
                        <a:buNone/>
                      </a:pPr>
                      <a:r>
                        <a:rPr lang="en" sz="1200">
                          <a:solidFill>
                            <a:schemeClr val="dk1"/>
                          </a:solidFill>
                          <a:latin typeface="Margarine"/>
                          <a:ea typeface="Margarine"/>
                          <a:cs typeface="Margarine"/>
                          <a:sym typeface="Margarine"/>
                        </a:rPr>
                        <a:t>Mary has 14 stickers. She buys another 6 stickers. How many stickers does she have now?</a:t>
                      </a:r>
                      <a:endParaRPr sz="1200">
                        <a:solidFill>
                          <a:schemeClr val="dk1"/>
                        </a:solidFill>
                        <a:latin typeface="Margarine"/>
                        <a:ea typeface="Margarine"/>
                        <a:cs typeface="Margarine"/>
                        <a:sym typeface="Margarine"/>
                      </a:endParaRPr>
                    </a:p>
                    <a:p>
                      <a:pPr indent="0" lvl="0" marL="0" rtl="0" algn="l">
                        <a:spcBef>
                          <a:spcPts val="0"/>
                        </a:spcBef>
                        <a:spcAft>
                          <a:spcPts val="0"/>
                        </a:spcAft>
                        <a:buClr>
                          <a:schemeClr val="dk1"/>
                        </a:buClr>
                        <a:buSzPts val="1100"/>
                        <a:buFont typeface="Arial"/>
                        <a:buNone/>
                      </a:pPr>
                      <a:r>
                        <a:t/>
                      </a:r>
                      <a:endParaRPr sz="1000">
                        <a:solidFill>
                          <a:schemeClr val="dk1"/>
                        </a:solidFill>
                        <a:latin typeface="Margarine"/>
                        <a:ea typeface="Margarine"/>
                        <a:cs typeface="Margarine"/>
                        <a:sym typeface="Margarine"/>
                      </a:endParaRPr>
                    </a:p>
                    <a:p>
                      <a:pPr indent="0" lvl="0" marL="0" rtl="0" algn="l">
                        <a:spcBef>
                          <a:spcPts val="0"/>
                        </a:spcBef>
                        <a:spcAft>
                          <a:spcPts val="0"/>
                        </a:spcAft>
                        <a:buClr>
                          <a:schemeClr val="dk1"/>
                        </a:buClr>
                        <a:buSzPts val="1100"/>
                        <a:buFont typeface="Arial"/>
                        <a:buNone/>
                      </a:pPr>
                      <a:r>
                        <a:t/>
                      </a:r>
                      <a:endParaRPr sz="1000">
                        <a:solidFill>
                          <a:schemeClr val="dk1"/>
                        </a:solidFill>
                        <a:latin typeface="Margarine"/>
                        <a:ea typeface="Margarine"/>
                        <a:cs typeface="Margarine"/>
                        <a:sym typeface="Margarine"/>
                      </a:endParaRPr>
                    </a:p>
                    <a:p>
                      <a:pPr indent="0" lvl="0" marL="0" rtl="0" algn="l">
                        <a:spcBef>
                          <a:spcPts val="0"/>
                        </a:spcBef>
                        <a:spcAft>
                          <a:spcPts val="0"/>
                        </a:spcAft>
                        <a:buClr>
                          <a:schemeClr val="dk1"/>
                        </a:buClr>
                        <a:buSzPts val="1100"/>
                        <a:buFont typeface="Arial"/>
                        <a:buNone/>
                      </a:pPr>
                      <a:r>
                        <a:t/>
                      </a:r>
                      <a:endParaRPr sz="1000">
                        <a:solidFill>
                          <a:schemeClr val="dk1"/>
                        </a:solidFill>
                        <a:latin typeface="Margarine"/>
                        <a:ea typeface="Margarine"/>
                        <a:cs typeface="Margarine"/>
                        <a:sym typeface="Margarine"/>
                      </a:endParaRPr>
                    </a:p>
                    <a:p>
                      <a:pPr indent="0" lvl="0" marL="0" rtl="0" algn="l">
                        <a:spcBef>
                          <a:spcPts val="0"/>
                        </a:spcBef>
                        <a:spcAft>
                          <a:spcPts val="0"/>
                        </a:spcAft>
                        <a:buClr>
                          <a:schemeClr val="dk1"/>
                        </a:buClr>
                        <a:buSzPts val="1100"/>
                        <a:buFont typeface="Arial"/>
                        <a:buNone/>
                      </a:pPr>
                      <a:r>
                        <a:t/>
                      </a:r>
                      <a:endParaRPr sz="1000">
                        <a:solidFill>
                          <a:schemeClr val="dk1"/>
                        </a:solidFill>
                        <a:latin typeface="Margarine"/>
                        <a:ea typeface="Margarine"/>
                        <a:cs typeface="Margarine"/>
                        <a:sym typeface="Margarine"/>
                      </a:endParaRPr>
                    </a:p>
                    <a:p>
                      <a:pPr indent="0" lvl="0" marL="0" rtl="0" algn="l">
                        <a:spcBef>
                          <a:spcPts val="0"/>
                        </a:spcBef>
                        <a:spcAft>
                          <a:spcPts val="0"/>
                        </a:spcAft>
                        <a:buClr>
                          <a:schemeClr val="dk1"/>
                        </a:buClr>
                        <a:buSzPts val="1100"/>
                        <a:buFont typeface="Arial"/>
                        <a:buNone/>
                      </a:pPr>
                      <a:r>
                        <a:t/>
                      </a:r>
                      <a:endParaRPr sz="1000">
                        <a:solidFill>
                          <a:schemeClr val="dk1"/>
                        </a:solidFill>
                        <a:latin typeface="Margarine"/>
                        <a:ea typeface="Margarine"/>
                        <a:cs typeface="Margarine"/>
                        <a:sym typeface="Margarine"/>
                      </a:endParaRPr>
                    </a:p>
                    <a:p>
                      <a:pPr indent="0" lvl="0" marL="0" rtl="0" algn="l">
                        <a:spcBef>
                          <a:spcPts val="0"/>
                        </a:spcBef>
                        <a:spcAft>
                          <a:spcPts val="0"/>
                        </a:spcAft>
                        <a:buClr>
                          <a:schemeClr val="dk1"/>
                        </a:buClr>
                        <a:buSzPts val="1100"/>
                        <a:buFont typeface="Arial"/>
                        <a:buNone/>
                      </a:pPr>
                      <a:r>
                        <a:t/>
                      </a:r>
                      <a:endParaRPr sz="1000">
                        <a:solidFill>
                          <a:schemeClr val="dk1"/>
                        </a:solidFill>
                        <a:latin typeface="Margarine"/>
                        <a:ea typeface="Margarine"/>
                        <a:cs typeface="Margarine"/>
                        <a:sym typeface="Margarine"/>
                      </a:endParaRPr>
                    </a:p>
                    <a:p>
                      <a:pPr indent="0" lvl="0" marL="0" rtl="0" algn="l">
                        <a:spcBef>
                          <a:spcPts val="0"/>
                        </a:spcBef>
                        <a:spcAft>
                          <a:spcPts val="0"/>
                        </a:spcAft>
                        <a:buNone/>
                      </a:pPr>
                      <a:r>
                        <a:rPr lang="en" sz="1000">
                          <a:solidFill>
                            <a:schemeClr val="dk1"/>
                          </a:solidFill>
                          <a:latin typeface="Margarine"/>
                          <a:ea typeface="Margarine"/>
                          <a:cs typeface="Margarine"/>
                          <a:sym typeface="Margarine"/>
                        </a:rPr>
                        <a:t>            </a:t>
                      </a:r>
                      <a:endParaRPr sz="10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0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0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0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000">
                        <a:solidFill>
                          <a:schemeClr val="dk1"/>
                        </a:solidFill>
                        <a:latin typeface="Margarine"/>
                        <a:ea typeface="Margarine"/>
                        <a:cs typeface="Margarine"/>
                        <a:sym typeface="Margarine"/>
                      </a:endParaRPr>
                    </a:p>
                    <a:p>
                      <a:pPr indent="0" lvl="0" marL="0" rtl="0" algn="ctr">
                        <a:spcBef>
                          <a:spcPts val="0"/>
                        </a:spcBef>
                        <a:spcAft>
                          <a:spcPts val="0"/>
                        </a:spcAft>
                        <a:buNone/>
                      </a:pPr>
                      <a:r>
                        <a:t/>
                      </a:r>
                      <a:endParaRPr sz="10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000">
                        <a:solidFill>
                          <a:schemeClr val="dk1"/>
                        </a:solidFill>
                        <a:latin typeface="Margarine"/>
                        <a:ea typeface="Margarine"/>
                        <a:cs typeface="Margarine"/>
                        <a:sym typeface="Margarine"/>
                      </a:endParaRPr>
                    </a:p>
                    <a:p>
                      <a:pPr indent="0" lvl="0" marL="0" rtl="0" algn="ctr">
                        <a:spcBef>
                          <a:spcPts val="0"/>
                        </a:spcBef>
                        <a:spcAft>
                          <a:spcPts val="0"/>
                        </a:spcAft>
                        <a:buNone/>
                      </a:pPr>
                      <a:r>
                        <a:rPr lang="en" sz="1200">
                          <a:solidFill>
                            <a:schemeClr val="dk1"/>
                          </a:solidFill>
                          <a:latin typeface="Margarine"/>
                          <a:ea typeface="Margarine"/>
                          <a:cs typeface="Margarine"/>
                          <a:sym typeface="Margarine"/>
                        </a:rPr>
                        <a:t>Mary has ________ stickers.</a:t>
                      </a:r>
                      <a:endParaRPr sz="1500"/>
                    </a:p>
                  </a:txBody>
                  <a:tcPr marT="91425" marB="91425" marR="91425" marL="91425"/>
                </a:tc>
                <a:tc>
                  <a:txBody>
                    <a:bodyPr/>
                    <a:lstStyle/>
                    <a:p>
                      <a:pPr indent="0" lvl="0" marL="0" rtl="0" algn="l">
                        <a:lnSpc>
                          <a:spcPct val="114000"/>
                        </a:lnSpc>
                        <a:spcBef>
                          <a:spcPts val="0"/>
                        </a:spcBef>
                        <a:spcAft>
                          <a:spcPts val="0"/>
                        </a:spcAft>
                        <a:buClr>
                          <a:schemeClr val="dk1"/>
                        </a:buClr>
                        <a:buSzPts val="1100"/>
                        <a:buFont typeface="Arial"/>
                        <a:buNone/>
                      </a:pPr>
                      <a:r>
                        <a:rPr lang="en" sz="1200">
                          <a:solidFill>
                            <a:schemeClr val="dk1"/>
                          </a:solidFill>
                          <a:latin typeface="Margarine"/>
                          <a:ea typeface="Margarine"/>
                          <a:cs typeface="Margarine"/>
                          <a:sym typeface="Margarine"/>
                        </a:rPr>
                        <a:t>Mrs. Beck bought some apples. Her family ate 5 apples. She gave the remaining 4 apples to her friend. How many apples did she buy in the beginning?</a:t>
                      </a:r>
                      <a:endParaRPr sz="1200">
                        <a:solidFill>
                          <a:schemeClr val="dk1"/>
                        </a:solidFill>
                        <a:latin typeface="Margarine"/>
                        <a:ea typeface="Margarine"/>
                        <a:cs typeface="Margarine"/>
                        <a:sym typeface="Margarine"/>
                      </a:endParaRPr>
                    </a:p>
                    <a:p>
                      <a:pPr indent="0" lvl="0" marL="0" rtl="0" algn="l">
                        <a:spcBef>
                          <a:spcPts val="0"/>
                        </a:spcBef>
                        <a:spcAft>
                          <a:spcPts val="0"/>
                        </a:spcAft>
                        <a:buClr>
                          <a:schemeClr val="dk1"/>
                        </a:buClr>
                        <a:buSzPts val="1100"/>
                        <a:buFont typeface="Arial"/>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Clr>
                          <a:schemeClr val="dk1"/>
                        </a:buClr>
                        <a:buSzPts val="1100"/>
                        <a:buFont typeface="Arial"/>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Clr>
                          <a:schemeClr val="dk1"/>
                        </a:buClr>
                        <a:buSzPts val="1100"/>
                        <a:buFont typeface="Arial"/>
                        <a:buNone/>
                      </a:pPr>
                      <a:r>
                        <a:t/>
                      </a:r>
                      <a:endParaRPr sz="1200">
                        <a:solidFill>
                          <a:schemeClr val="dk1"/>
                        </a:solidFill>
                        <a:latin typeface="Margarine"/>
                        <a:ea typeface="Margarine"/>
                        <a:cs typeface="Margarine"/>
                        <a:sym typeface="Margarine"/>
                      </a:endParaRPr>
                    </a:p>
                    <a:p>
                      <a:pPr indent="0" lvl="0" marL="0" rtl="0" algn="ctr">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ctr">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ctr">
                        <a:spcBef>
                          <a:spcPts val="0"/>
                        </a:spcBef>
                        <a:spcAft>
                          <a:spcPts val="0"/>
                        </a:spcAft>
                        <a:buClr>
                          <a:schemeClr val="dk1"/>
                        </a:buClr>
                        <a:buSzPts val="1100"/>
                        <a:buFont typeface="Arial"/>
                        <a:buNone/>
                      </a:pPr>
                      <a:r>
                        <a:t/>
                      </a:r>
                      <a:endParaRPr sz="1200">
                        <a:solidFill>
                          <a:schemeClr val="dk1"/>
                        </a:solidFill>
                        <a:latin typeface="Margarine"/>
                        <a:ea typeface="Margarine"/>
                        <a:cs typeface="Margarine"/>
                        <a:sym typeface="Margarine"/>
                      </a:endParaRPr>
                    </a:p>
                    <a:p>
                      <a:pPr indent="0" lvl="0" marL="0" rtl="0" algn="ctr">
                        <a:spcBef>
                          <a:spcPts val="0"/>
                        </a:spcBef>
                        <a:spcAft>
                          <a:spcPts val="0"/>
                        </a:spcAft>
                        <a:buClr>
                          <a:schemeClr val="dk1"/>
                        </a:buClr>
                        <a:buSzPts val="1100"/>
                        <a:buFont typeface="Arial"/>
                        <a:buNone/>
                      </a:pPr>
                      <a:r>
                        <a:t/>
                      </a:r>
                      <a:endParaRPr sz="1200">
                        <a:solidFill>
                          <a:schemeClr val="dk1"/>
                        </a:solidFill>
                        <a:latin typeface="Margarine"/>
                        <a:ea typeface="Margarine"/>
                        <a:cs typeface="Margarine"/>
                        <a:sym typeface="Margarine"/>
                      </a:endParaRPr>
                    </a:p>
                    <a:p>
                      <a:pPr indent="0" lvl="0" marL="0" rtl="0" algn="ctr">
                        <a:spcBef>
                          <a:spcPts val="0"/>
                        </a:spcBef>
                        <a:spcAft>
                          <a:spcPts val="0"/>
                        </a:spcAft>
                        <a:buClr>
                          <a:schemeClr val="dk1"/>
                        </a:buClr>
                        <a:buSzPts val="1100"/>
                        <a:buFont typeface="Arial"/>
                        <a:buNone/>
                      </a:pPr>
                      <a:r>
                        <a:rPr lang="en" sz="1200">
                          <a:solidFill>
                            <a:schemeClr val="dk1"/>
                          </a:solidFill>
                          <a:latin typeface="Margarine"/>
                          <a:ea typeface="Margarine"/>
                          <a:cs typeface="Margarine"/>
                          <a:sym typeface="Margarine"/>
                        </a:rPr>
                        <a:t>Mrs. Beck bought ____ apples.</a:t>
                      </a:r>
                      <a:endParaRPr sz="1200"/>
                    </a:p>
                  </a:txBody>
                  <a:tcPr marT="91425" marB="91425" marR="91425" marL="91425"/>
                </a:tc>
                <a:tc>
                  <a:txBody>
                    <a:bodyPr/>
                    <a:lstStyle/>
                    <a:p>
                      <a:pPr indent="0" lvl="0" marL="0" rtl="0" algn="l">
                        <a:lnSpc>
                          <a:spcPct val="114000"/>
                        </a:lnSpc>
                        <a:spcBef>
                          <a:spcPts val="0"/>
                        </a:spcBef>
                        <a:spcAft>
                          <a:spcPts val="0"/>
                        </a:spcAft>
                        <a:buClr>
                          <a:schemeClr val="dk1"/>
                        </a:buClr>
                        <a:buSzPts val="1100"/>
                        <a:buFont typeface="Arial"/>
                        <a:buNone/>
                      </a:pPr>
                      <a:r>
                        <a:rPr lang="en" sz="1200">
                          <a:solidFill>
                            <a:schemeClr val="dk1"/>
                          </a:solidFill>
                          <a:latin typeface="Margarine"/>
                          <a:ea typeface="Margarine"/>
                          <a:cs typeface="Margarine"/>
                          <a:sym typeface="Margarine"/>
                        </a:rPr>
                        <a:t>Randy has 19 stamps. He gives 16 stamps to his brother. How many stamps does he have now?</a:t>
                      </a:r>
                      <a:endParaRPr sz="1200">
                        <a:solidFill>
                          <a:schemeClr val="dk1"/>
                        </a:solidFill>
                        <a:latin typeface="Margarine"/>
                        <a:ea typeface="Margarine"/>
                        <a:cs typeface="Margarine"/>
                        <a:sym typeface="Margarine"/>
                      </a:endParaRPr>
                    </a:p>
                    <a:p>
                      <a:pPr indent="0" lvl="0" marL="0" rtl="0" algn="l">
                        <a:lnSpc>
                          <a:spcPct val="114000"/>
                        </a:lnSpc>
                        <a:spcBef>
                          <a:spcPts val="0"/>
                        </a:spcBef>
                        <a:spcAft>
                          <a:spcPts val="0"/>
                        </a:spcAft>
                        <a:buClr>
                          <a:schemeClr val="dk1"/>
                        </a:buClr>
                        <a:buSzPts val="1100"/>
                        <a:buFont typeface="Arial"/>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Clr>
                          <a:schemeClr val="dk1"/>
                        </a:buClr>
                        <a:buSzPts val="1100"/>
                        <a:buFont typeface="Arial"/>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Clr>
                          <a:schemeClr val="dk1"/>
                        </a:buClr>
                        <a:buSzPts val="1100"/>
                        <a:buFont typeface="Arial"/>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Clr>
                          <a:schemeClr val="dk1"/>
                        </a:buClr>
                        <a:buSzPts val="1100"/>
                        <a:buFont typeface="Arial"/>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Clr>
                          <a:schemeClr val="dk1"/>
                        </a:buClr>
                        <a:buSzPts val="1100"/>
                        <a:buFont typeface="Arial"/>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ctr">
                        <a:spcBef>
                          <a:spcPts val="0"/>
                        </a:spcBef>
                        <a:spcAft>
                          <a:spcPts val="0"/>
                        </a:spcAft>
                        <a:buNone/>
                      </a:pPr>
                      <a:r>
                        <a:rPr lang="en" sz="1200">
                          <a:solidFill>
                            <a:schemeClr val="dk1"/>
                          </a:solidFill>
                          <a:latin typeface="Margarine"/>
                          <a:ea typeface="Margarine"/>
                          <a:cs typeface="Margarine"/>
                          <a:sym typeface="Margarine"/>
                        </a:rPr>
                        <a:t>Randy has ________ stamps.</a:t>
                      </a:r>
                      <a:endParaRPr sz="1300"/>
                    </a:p>
                  </a:txBody>
                  <a:tcPr marT="91425" marB="91425" marR="91425" marL="91425"/>
                </a:tc>
                <a:tc>
                  <a:txBody>
                    <a:bodyPr/>
                    <a:lstStyle/>
                    <a:p>
                      <a:pPr indent="0" lvl="0" marL="0" rtl="0" algn="l">
                        <a:lnSpc>
                          <a:spcPct val="114000"/>
                        </a:lnSpc>
                        <a:spcBef>
                          <a:spcPts val="0"/>
                        </a:spcBef>
                        <a:spcAft>
                          <a:spcPts val="0"/>
                        </a:spcAft>
                        <a:buClr>
                          <a:schemeClr val="dk1"/>
                        </a:buClr>
                        <a:buSzPts val="1100"/>
                        <a:buFont typeface="Arial"/>
                        <a:buNone/>
                      </a:pPr>
                      <a:r>
                        <a:rPr lang="en" sz="1200">
                          <a:solidFill>
                            <a:schemeClr val="dk1"/>
                          </a:solidFill>
                          <a:latin typeface="Margarine"/>
                          <a:ea typeface="Margarine"/>
                          <a:cs typeface="Margarine"/>
                          <a:sym typeface="Margarine"/>
                        </a:rPr>
                        <a:t>Josh has 8 cars. Rusty has 4 cars more than him. How many cars does Rusty have?</a:t>
                      </a:r>
                      <a:endParaRPr sz="1200">
                        <a:solidFill>
                          <a:schemeClr val="dk1"/>
                        </a:solidFill>
                        <a:latin typeface="Margarine"/>
                        <a:ea typeface="Margarine"/>
                        <a:cs typeface="Margarine"/>
                        <a:sym typeface="Margarine"/>
                      </a:endParaRPr>
                    </a:p>
                    <a:p>
                      <a:pPr indent="0" lvl="0" marL="0" rtl="0" algn="l">
                        <a:spcBef>
                          <a:spcPts val="0"/>
                        </a:spcBef>
                        <a:spcAft>
                          <a:spcPts val="0"/>
                        </a:spcAft>
                        <a:buClr>
                          <a:schemeClr val="dk1"/>
                        </a:buClr>
                        <a:buSzPts val="1100"/>
                        <a:buFont typeface="Arial"/>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Clr>
                          <a:schemeClr val="dk1"/>
                        </a:buClr>
                        <a:buSzPts val="1100"/>
                        <a:buFont typeface="Arial"/>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Clr>
                          <a:schemeClr val="dk1"/>
                        </a:buClr>
                        <a:buSzPts val="1100"/>
                        <a:buFont typeface="Arial"/>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Clr>
                          <a:schemeClr val="dk1"/>
                        </a:buClr>
                        <a:buSzPts val="1100"/>
                        <a:buFont typeface="Arial"/>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Clr>
                          <a:schemeClr val="dk1"/>
                        </a:buClr>
                        <a:buSzPts val="1100"/>
                        <a:buFont typeface="Arial"/>
                        <a:buNone/>
                      </a:pPr>
                      <a:r>
                        <a:t/>
                      </a:r>
                      <a:endParaRPr sz="1200">
                        <a:solidFill>
                          <a:schemeClr val="dk1"/>
                        </a:solidFill>
                        <a:latin typeface="Margarine"/>
                        <a:ea typeface="Margarine"/>
                        <a:cs typeface="Margarine"/>
                        <a:sym typeface="Margarine"/>
                      </a:endParaRPr>
                    </a:p>
                    <a:p>
                      <a:pPr indent="0" lvl="0" marL="0" rtl="0" algn="ctr">
                        <a:spcBef>
                          <a:spcPts val="0"/>
                        </a:spcBef>
                        <a:spcAft>
                          <a:spcPts val="0"/>
                        </a:spcAft>
                        <a:buClr>
                          <a:schemeClr val="dk1"/>
                        </a:buClr>
                        <a:buSzPts val="1100"/>
                        <a:buFont typeface="Arial"/>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ctr">
                        <a:spcBef>
                          <a:spcPts val="0"/>
                        </a:spcBef>
                        <a:spcAft>
                          <a:spcPts val="0"/>
                        </a:spcAft>
                        <a:buClr>
                          <a:schemeClr val="dk1"/>
                        </a:buClr>
                        <a:buSzPts val="1100"/>
                        <a:buFont typeface="Arial"/>
                        <a:buNone/>
                      </a:pPr>
                      <a:r>
                        <a:t/>
                      </a:r>
                      <a:endParaRPr sz="1200">
                        <a:solidFill>
                          <a:schemeClr val="dk1"/>
                        </a:solidFill>
                        <a:latin typeface="Margarine"/>
                        <a:ea typeface="Margarine"/>
                        <a:cs typeface="Margarine"/>
                        <a:sym typeface="Margarine"/>
                      </a:endParaRPr>
                    </a:p>
                    <a:p>
                      <a:pPr indent="0" lvl="0" marL="0" rtl="0" algn="ctr">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ctr">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ctr">
                        <a:spcBef>
                          <a:spcPts val="0"/>
                        </a:spcBef>
                        <a:spcAft>
                          <a:spcPts val="0"/>
                        </a:spcAft>
                        <a:buClr>
                          <a:schemeClr val="dk1"/>
                        </a:buClr>
                        <a:buSzPts val="1100"/>
                        <a:buFont typeface="Arial"/>
                        <a:buNone/>
                      </a:pPr>
                      <a:r>
                        <a:rPr lang="en" sz="1200">
                          <a:solidFill>
                            <a:schemeClr val="dk1"/>
                          </a:solidFill>
                          <a:latin typeface="Margarine"/>
                          <a:ea typeface="Margarine"/>
                          <a:cs typeface="Margarine"/>
                          <a:sym typeface="Margarine"/>
                        </a:rPr>
                        <a:t>Rusty has ____ cars.</a:t>
                      </a:r>
                      <a:endParaRPr sz="1200"/>
                    </a:p>
                  </a:txBody>
                  <a:tcPr marT="91425" marB="91425" marR="91425" marL="91425"/>
                </a:tc>
                <a:tc>
                  <a:txBody>
                    <a:bodyPr/>
                    <a:lstStyle/>
                    <a:p>
                      <a:pPr indent="0" lvl="0" marL="0" rtl="0" algn="l">
                        <a:lnSpc>
                          <a:spcPct val="114000"/>
                        </a:lnSpc>
                        <a:spcBef>
                          <a:spcPts val="0"/>
                        </a:spcBef>
                        <a:spcAft>
                          <a:spcPts val="0"/>
                        </a:spcAft>
                        <a:buClr>
                          <a:schemeClr val="dk1"/>
                        </a:buClr>
                        <a:buSzPts val="1100"/>
                        <a:buFont typeface="Arial"/>
                        <a:buNone/>
                      </a:pPr>
                      <a:r>
                        <a:rPr lang="en" sz="1200">
                          <a:solidFill>
                            <a:schemeClr val="dk1"/>
                          </a:solidFill>
                          <a:latin typeface="Margarine"/>
                          <a:ea typeface="Margarine"/>
                          <a:cs typeface="Margarine"/>
                          <a:sym typeface="Margarine"/>
                        </a:rPr>
                        <a:t>James has 13 toy boats. Aaron has 6 toy boats. How many fewer toy boats does Aaron have than James?</a:t>
                      </a:r>
                      <a:endParaRPr sz="1200">
                        <a:solidFill>
                          <a:schemeClr val="dk1"/>
                        </a:solidFill>
                        <a:latin typeface="Margarine"/>
                        <a:ea typeface="Margarine"/>
                        <a:cs typeface="Margarine"/>
                        <a:sym typeface="Margarine"/>
                      </a:endParaRPr>
                    </a:p>
                    <a:p>
                      <a:pPr indent="0" lvl="0" marL="0" rtl="0" algn="l">
                        <a:lnSpc>
                          <a:spcPct val="114000"/>
                        </a:lnSpc>
                        <a:spcBef>
                          <a:spcPts val="0"/>
                        </a:spcBef>
                        <a:spcAft>
                          <a:spcPts val="0"/>
                        </a:spcAft>
                        <a:buClr>
                          <a:schemeClr val="dk1"/>
                        </a:buClr>
                        <a:buSzPts val="1100"/>
                        <a:buFont typeface="Arial"/>
                        <a:buNone/>
                      </a:pPr>
                      <a:r>
                        <a:t/>
                      </a:r>
                      <a:endParaRPr sz="1200">
                        <a:solidFill>
                          <a:schemeClr val="dk1"/>
                        </a:solidFill>
                        <a:latin typeface="Margarine"/>
                        <a:ea typeface="Margarine"/>
                        <a:cs typeface="Margarine"/>
                        <a:sym typeface="Margarine"/>
                      </a:endParaRPr>
                    </a:p>
                    <a:p>
                      <a:pPr indent="0" lvl="0" marL="0" rtl="0" algn="l">
                        <a:lnSpc>
                          <a:spcPct val="114000"/>
                        </a:lnSpc>
                        <a:spcBef>
                          <a:spcPts val="0"/>
                        </a:spcBef>
                        <a:spcAft>
                          <a:spcPts val="0"/>
                        </a:spcAft>
                        <a:buClr>
                          <a:schemeClr val="dk1"/>
                        </a:buClr>
                        <a:buSzPts val="1100"/>
                        <a:buFont typeface="Arial"/>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Clr>
                          <a:schemeClr val="dk1"/>
                        </a:buClr>
                        <a:buSzPts val="1100"/>
                        <a:buFont typeface="Arial"/>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Clr>
                          <a:schemeClr val="dk1"/>
                        </a:buClr>
                        <a:buSzPts val="1100"/>
                        <a:buFont typeface="Arial"/>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Clr>
                          <a:schemeClr val="dk1"/>
                        </a:buClr>
                        <a:buSzPts val="1100"/>
                        <a:buFont typeface="Arial"/>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Clr>
                          <a:schemeClr val="dk1"/>
                        </a:buClr>
                        <a:buSzPts val="1100"/>
                        <a:buFont typeface="Arial"/>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Clr>
                          <a:schemeClr val="dk1"/>
                        </a:buClr>
                        <a:buSzPts val="1100"/>
                        <a:buFont typeface="Arial"/>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ctr">
                        <a:spcBef>
                          <a:spcPts val="0"/>
                        </a:spcBef>
                        <a:spcAft>
                          <a:spcPts val="0"/>
                        </a:spcAft>
                        <a:buClr>
                          <a:schemeClr val="dk1"/>
                        </a:buClr>
                        <a:buSzPts val="1100"/>
                        <a:buFont typeface="Arial"/>
                        <a:buNone/>
                      </a:pPr>
                      <a:r>
                        <a:rPr lang="en" sz="1200">
                          <a:solidFill>
                            <a:schemeClr val="dk1"/>
                          </a:solidFill>
                          <a:latin typeface="Margarine"/>
                          <a:ea typeface="Margarine"/>
                          <a:cs typeface="Margarine"/>
                          <a:sym typeface="Margarine"/>
                        </a:rPr>
                        <a:t>Aaron has ________ fewer boats.</a:t>
                      </a:r>
                      <a:endParaRPr sz="1300"/>
                    </a:p>
                  </a:txBody>
                  <a:tcPr marT="91425" marB="91425" marR="91425" marL="91425"/>
                </a:tc>
              </a:tr>
            </a:tbl>
          </a:graphicData>
        </a:graphic>
      </p:graphicFrame>
      <p:pic>
        <p:nvPicPr>
          <p:cNvPr id="133" name="Google Shape;133;p29"/>
          <p:cNvPicPr preferRelativeResize="0"/>
          <p:nvPr/>
        </p:nvPicPr>
        <p:blipFill rotWithShape="1">
          <a:blip r:embed="rId3">
            <a:alphaModFix/>
          </a:blip>
          <a:srcRect b="0" l="4818" r="5285" t="0"/>
          <a:stretch/>
        </p:blipFill>
        <p:spPr>
          <a:xfrm>
            <a:off x="333787" y="1531575"/>
            <a:ext cx="1804300" cy="1986875"/>
          </a:xfrm>
          <a:prstGeom prst="rect">
            <a:avLst/>
          </a:prstGeom>
          <a:noFill/>
          <a:ln>
            <a:noFill/>
          </a:ln>
        </p:spPr>
      </p:pic>
      <p:pic>
        <p:nvPicPr>
          <p:cNvPr id="134" name="Google Shape;134;p29"/>
          <p:cNvPicPr preferRelativeResize="0"/>
          <p:nvPr/>
        </p:nvPicPr>
        <p:blipFill>
          <a:blip r:embed="rId4">
            <a:alphaModFix/>
          </a:blip>
          <a:stretch>
            <a:fillRect/>
          </a:stretch>
        </p:blipFill>
        <p:spPr>
          <a:xfrm>
            <a:off x="1343013" y="4637675"/>
            <a:ext cx="502450" cy="472450"/>
          </a:xfrm>
          <a:prstGeom prst="rect">
            <a:avLst/>
          </a:prstGeom>
          <a:noFill/>
          <a:ln>
            <a:noFill/>
          </a:ln>
        </p:spPr>
      </p:pic>
      <p:sp>
        <p:nvSpPr>
          <p:cNvPr id="135" name="Google Shape;135;p29"/>
          <p:cNvSpPr txBox="1"/>
          <p:nvPr/>
        </p:nvSpPr>
        <p:spPr>
          <a:xfrm>
            <a:off x="2286000" y="412375"/>
            <a:ext cx="54864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100">
                <a:latin typeface="McLaren"/>
                <a:ea typeface="McLaren"/>
                <a:cs typeface="McLaren"/>
                <a:sym typeface="McLaren"/>
              </a:rPr>
              <a:t>Week of June 3</a:t>
            </a:r>
            <a:endParaRPr sz="2100">
              <a:latin typeface="McLaren"/>
              <a:ea typeface="McLaren"/>
              <a:cs typeface="McLaren"/>
              <a:sym typeface="McLaren"/>
            </a:endParaRPr>
          </a:p>
        </p:txBody>
      </p:sp>
      <p:pic>
        <p:nvPicPr>
          <p:cNvPr id="136" name="Google Shape;136;p29"/>
          <p:cNvPicPr preferRelativeResize="0"/>
          <p:nvPr/>
        </p:nvPicPr>
        <p:blipFill rotWithShape="1">
          <a:blip r:embed="rId5">
            <a:alphaModFix/>
          </a:blip>
          <a:srcRect b="0" l="7893" r="5270" t="0"/>
          <a:stretch/>
        </p:blipFill>
        <p:spPr>
          <a:xfrm>
            <a:off x="2286013" y="1626825"/>
            <a:ext cx="1672575" cy="1615450"/>
          </a:xfrm>
          <a:prstGeom prst="rect">
            <a:avLst/>
          </a:prstGeom>
          <a:noFill/>
          <a:ln>
            <a:noFill/>
          </a:ln>
        </p:spPr>
      </p:pic>
      <p:pic>
        <p:nvPicPr>
          <p:cNvPr id="137" name="Google Shape;137;p29"/>
          <p:cNvPicPr preferRelativeResize="0"/>
          <p:nvPr/>
        </p:nvPicPr>
        <p:blipFill>
          <a:blip r:embed="rId6">
            <a:alphaModFix/>
          </a:blip>
          <a:stretch>
            <a:fillRect/>
          </a:stretch>
        </p:blipFill>
        <p:spPr>
          <a:xfrm>
            <a:off x="3237063" y="5110113"/>
            <a:ext cx="502450" cy="249004"/>
          </a:xfrm>
          <a:prstGeom prst="rect">
            <a:avLst/>
          </a:prstGeom>
          <a:noFill/>
          <a:ln>
            <a:noFill/>
          </a:ln>
        </p:spPr>
      </p:pic>
      <p:pic>
        <p:nvPicPr>
          <p:cNvPr id="138" name="Google Shape;138;p29"/>
          <p:cNvPicPr preferRelativeResize="0"/>
          <p:nvPr/>
        </p:nvPicPr>
        <p:blipFill rotWithShape="1">
          <a:blip r:embed="rId7">
            <a:alphaModFix/>
          </a:blip>
          <a:srcRect b="0" l="3644" r="4562" t="0"/>
          <a:stretch/>
        </p:blipFill>
        <p:spPr>
          <a:xfrm>
            <a:off x="4106512" y="1531575"/>
            <a:ext cx="1804300" cy="1906217"/>
          </a:xfrm>
          <a:prstGeom prst="rect">
            <a:avLst/>
          </a:prstGeom>
          <a:noFill/>
          <a:ln>
            <a:noFill/>
          </a:ln>
        </p:spPr>
      </p:pic>
      <p:pic>
        <p:nvPicPr>
          <p:cNvPr id="139" name="Google Shape;139;p29"/>
          <p:cNvPicPr preferRelativeResize="0"/>
          <p:nvPr/>
        </p:nvPicPr>
        <p:blipFill>
          <a:blip r:embed="rId8">
            <a:alphaModFix/>
          </a:blip>
          <a:stretch>
            <a:fillRect/>
          </a:stretch>
        </p:blipFill>
        <p:spPr>
          <a:xfrm>
            <a:off x="5248263" y="4637675"/>
            <a:ext cx="297264" cy="318125"/>
          </a:xfrm>
          <a:prstGeom prst="rect">
            <a:avLst/>
          </a:prstGeom>
          <a:noFill/>
          <a:ln>
            <a:noFill/>
          </a:ln>
        </p:spPr>
      </p:pic>
      <p:pic>
        <p:nvPicPr>
          <p:cNvPr id="140" name="Google Shape;140;p29"/>
          <p:cNvPicPr preferRelativeResize="0"/>
          <p:nvPr/>
        </p:nvPicPr>
        <p:blipFill rotWithShape="1">
          <a:blip r:embed="rId9">
            <a:alphaModFix/>
          </a:blip>
          <a:srcRect b="0" l="5501" r="5908" t="0"/>
          <a:stretch/>
        </p:blipFill>
        <p:spPr>
          <a:xfrm>
            <a:off x="6058737" y="1531575"/>
            <a:ext cx="1804300" cy="1886314"/>
          </a:xfrm>
          <a:prstGeom prst="rect">
            <a:avLst/>
          </a:prstGeom>
          <a:noFill/>
          <a:ln>
            <a:noFill/>
          </a:ln>
        </p:spPr>
      </p:pic>
      <p:pic>
        <p:nvPicPr>
          <p:cNvPr id="141" name="Google Shape;141;p29"/>
          <p:cNvPicPr preferRelativeResize="0"/>
          <p:nvPr/>
        </p:nvPicPr>
        <p:blipFill>
          <a:blip r:embed="rId10">
            <a:alphaModFix/>
          </a:blip>
          <a:stretch>
            <a:fillRect/>
          </a:stretch>
        </p:blipFill>
        <p:spPr>
          <a:xfrm>
            <a:off x="7029438" y="4466225"/>
            <a:ext cx="636250" cy="318125"/>
          </a:xfrm>
          <a:prstGeom prst="rect">
            <a:avLst/>
          </a:prstGeom>
          <a:noFill/>
          <a:ln>
            <a:noFill/>
          </a:ln>
        </p:spPr>
      </p:pic>
      <p:pic>
        <p:nvPicPr>
          <p:cNvPr id="142" name="Google Shape;142;p29"/>
          <p:cNvPicPr preferRelativeResize="0"/>
          <p:nvPr/>
        </p:nvPicPr>
        <p:blipFill rotWithShape="1">
          <a:blip r:embed="rId11">
            <a:alphaModFix/>
          </a:blip>
          <a:srcRect b="0" l="4832" r="7945" t="0"/>
          <a:stretch/>
        </p:blipFill>
        <p:spPr>
          <a:xfrm>
            <a:off x="8010963" y="1535250"/>
            <a:ext cx="1672575" cy="1878968"/>
          </a:xfrm>
          <a:prstGeom prst="rect">
            <a:avLst/>
          </a:prstGeom>
          <a:noFill/>
          <a:ln>
            <a:noFill/>
          </a:ln>
        </p:spPr>
      </p:pic>
      <p:pic>
        <p:nvPicPr>
          <p:cNvPr id="143" name="Google Shape;143;p29"/>
          <p:cNvPicPr preferRelativeResize="0"/>
          <p:nvPr/>
        </p:nvPicPr>
        <p:blipFill>
          <a:blip r:embed="rId12">
            <a:alphaModFix/>
          </a:blip>
          <a:stretch>
            <a:fillRect/>
          </a:stretch>
        </p:blipFill>
        <p:spPr>
          <a:xfrm>
            <a:off x="9047288" y="4632650"/>
            <a:ext cx="636250" cy="3281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graphicFrame>
        <p:nvGraphicFramePr>
          <p:cNvPr id="148" name="Google Shape;148;p30"/>
          <p:cNvGraphicFramePr/>
          <p:nvPr/>
        </p:nvGraphicFramePr>
        <p:xfrm>
          <a:off x="276625" y="909650"/>
          <a:ext cx="3000000" cy="3000000"/>
        </p:xfrm>
        <a:graphic>
          <a:graphicData uri="http://schemas.openxmlformats.org/drawingml/2006/table">
            <a:tbl>
              <a:tblPr>
                <a:noFill/>
                <a:tableStyleId>{329BF7BF-2D0A-4E7D-B197-48AD4D038B04}</a:tableStyleId>
              </a:tblPr>
              <a:tblGrid>
                <a:gridCol w="1901025"/>
                <a:gridCol w="1901025"/>
                <a:gridCol w="1901025"/>
                <a:gridCol w="1901025"/>
                <a:gridCol w="1901025"/>
              </a:tblGrid>
              <a:tr h="565825">
                <a:tc>
                  <a:txBody>
                    <a:bodyPr/>
                    <a:lstStyle/>
                    <a:p>
                      <a:pPr indent="0" lvl="0" marL="0" rtl="0" algn="ctr">
                        <a:spcBef>
                          <a:spcPts val="0"/>
                        </a:spcBef>
                        <a:spcAft>
                          <a:spcPts val="0"/>
                        </a:spcAft>
                        <a:buNone/>
                      </a:pPr>
                      <a:r>
                        <a:rPr lang="en" sz="1900">
                          <a:latin typeface="McLaren"/>
                          <a:ea typeface="McLaren"/>
                          <a:cs typeface="McLaren"/>
                          <a:sym typeface="McLaren"/>
                        </a:rPr>
                        <a:t>Monday</a:t>
                      </a:r>
                      <a:endParaRPr sz="1900">
                        <a:latin typeface="McLaren"/>
                        <a:ea typeface="McLaren"/>
                        <a:cs typeface="McLaren"/>
                        <a:sym typeface="McLaren"/>
                      </a:endParaRPr>
                    </a:p>
                  </a:txBody>
                  <a:tcPr marT="91425" marB="91425" marR="91425" marL="91425"/>
                </a:tc>
                <a:tc>
                  <a:txBody>
                    <a:bodyPr/>
                    <a:lstStyle/>
                    <a:p>
                      <a:pPr indent="0" lvl="0" marL="0" rtl="0" algn="ctr">
                        <a:spcBef>
                          <a:spcPts val="0"/>
                        </a:spcBef>
                        <a:spcAft>
                          <a:spcPts val="0"/>
                        </a:spcAft>
                        <a:buNone/>
                      </a:pPr>
                      <a:r>
                        <a:rPr lang="en" sz="1900">
                          <a:latin typeface="McLaren"/>
                          <a:ea typeface="McLaren"/>
                          <a:cs typeface="McLaren"/>
                          <a:sym typeface="McLaren"/>
                        </a:rPr>
                        <a:t>Tuesday</a:t>
                      </a:r>
                      <a:endParaRPr sz="1900">
                        <a:latin typeface="McLaren"/>
                        <a:ea typeface="McLaren"/>
                        <a:cs typeface="McLaren"/>
                        <a:sym typeface="McLaren"/>
                      </a:endParaRPr>
                    </a:p>
                  </a:txBody>
                  <a:tcPr marT="91425" marB="91425" marR="91425" marL="91425"/>
                </a:tc>
                <a:tc>
                  <a:txBody>
                    <a:bodyPr/>
                    <a:lstStyle/>
                    <a:p>
                      <a:pPr indent="0" lvl="0" marL="0" rtl="0" algn="ctr">
                        <a:spcBef>
                          <a:spcPts val="0"/>
                        </a:spcBef>
                        <a:spcAft>
                          <a:spcPts val="0"/>
                        </a:spcAft>
                        <a:buNone/>
                      </a:pPr>
                      <a:r>
                        <a:rPr lang="en" sz="1900">
                          <a:latin typeface="McLaren"/>
                          <a:ea typeface="McLaren"/>
                          <a:cs typeface="McLaren"/>
                          <a:sym typeface="McLaren"/>
                        </a:rPr>
                        <a:t>Wednesday</a:t>
                      </a:r>
                      <a:endParaRPr sz="1900">
                        <a:latin typeface="McLaren"/>
                        <a:ea typeface="McLaren"/>
                        <a:cs typeface="McLaren"/>
                        <a:sym typeface="McLaren"/>
                      </a:endParaRPr>
                    </a:p>
                  </a:txBody>
                  <a:tcPr marT="91425" marB="91425" marR="91425" marL="91425"/>
                </a:tc>
                <a:tc>
                  <a:txBody>
                    <a:bodyPr/>
                    <a:lstStyle/>
                    <a:p>
                      <a:pPr indent="0" lvl="0" marL="0" rtl="0" algn="ctr">
                        <a:spcBef>
                          <a:spcPts val="0"/>
                        </a:spcBef>
                        <a:spcAft>
                          <a:spcPts val="0"/>
                        </a:spcAft>
                        <a:buNone/>
                      </a:pPr>
                      <a:r>
                        <a:rPr lang="en" sz="1900">
                          <a:latin typeface="McLaren"/>
                          <a:ea typeface="McLaren"/>
                          <a:cs typeface="McLaren"/>
                          <a:sym typeface="McLaren"/>
                        </a:rPr>
                        <a:t>Thursday</a:t>
                      </a:r>
                      <a:endParaRPr sz="1900">
                        <a:latin typeface="McLaren"/>
                        <a:ea typeface="McLaren"/>
                        <a:cs typeface="McLaren"/>
                        <a:sym typeface="McLaren"/>
                      </a:endParaRPr>
                    </a:p>
                  </a:txBody>
                  <a:tcPr marT="91425" marB="91425" marR="91425" marL="91425"/>
                </a:tc>
                <a:tc>
                  <a:txBody>
                    <a:bodyPr/>
                    <a:lstStyle/>
                    <a:p>
                      <a:pPr indent="0" lvl="0" marL="0" rtl="0" algn="ctr">
                        <a:spcBef>
                          <a:spcPts val="0"/>
                        </a:spcBef>
                        <a:spcAft>
                          <a:spcPts val="0"/>
                        </a:spcAft>
                        <a:buNone/>
                      </a:pPr>
                      <a:r>
                        <a:rPr lang="en" sz="1900">
                          <a:latin typeface="McLaren"/>
                          <a:ea typeface="McLaren"/>
                          <a:cs typeface="McLaren"/>
                          <a:sym typeface="McLaren"/>
                        </a:rPr>
                        <a:t>Friday</a:t>
                      </a:r>
                      <a:endParaRPr sz="1900">
                        <a:latin typeface="McLaren"/>
                        <a:ea typeface="McLaren"/>
                        <a:cs typeface="McLaren"/>
                        <a:sym typeface="McLaren"/>
                      </a:endParaRPr>
                    </a:p>
                  </a:txBody>
                  <a:tcPr marT="91425" marB="91425" marR="91425" marL="91425"/>
                </a:tc>
              </a:tr>
              <a:tr h="2254675">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736075">
                <a:tc>
                  <a:txBody>
                    <a:bodyPr/>
                    <a:lstStyle/>
                    <a:p>
                      <a:pPr indent="0" lvl="0" marL="0" rtl="0" algn="l">
                        <a:lnSpc>
                          <a:spcPct val="114000"/>
                        </a:lnSpc>
                        <a:spcBef>
                          <a:spcPts val="0"/>
                        </a:spcBef>
                        <a:spcAft>
                          <a:spcPts val="0"/>
                        </a:spcAft>
                        <a:buNone/>
                      </a:pPr>
                      <a:r>
                        <a:rPr lang="en" sz="1200">
                          <a:solidFill>
                            <a:schemeClr val="dk1"/>
                          </a:solidFill>
                          <a:latin typeface="Margarine"/>
                          <a:ea typeface="Margarine"/>
                          <a:cs typeface="Margarine"/>
                          <a:sym typeface="Margarine"/>
                        </a:rPr>
                        <a:t>Eight ducks are swimming in a lake. Four more ducks join them. How many ducks are swimming in the lake now?</a:t>
                      </a:r>
                      <a:endParaRPr sz="1200">
                        <a:solidFill>
                          <a:schemeClr val="dk1"/>
                        </a:solidFill>
                        <a:latin typeface="Margarine"/>
                        <a:ea typeface="Margarine"/>
                        <a:cs typeface="Margarine"/>
                        <a:sym typeface="Margarine"/>
                      </a:endParaRPr>
                    </a:p>
                    <a:p>
                      <a:pPr indent="0" lvl="0" marL="0" rtl="0" algn="l">
                        <a:lnSpc>
                          <a:spcPct val="114000"/>
                        </a:lnSpc>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ctr">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ctr">
                        <a:spcBef>
                          <a:spcPts val="0"/>
                        </a:spcBef>
                        <a:spcAft>
                          <a:spcPts val="0"/>
                        </a:spcAft>
                        <a:buNone/>
                      </a:pPr>
                      <a:r>
                        <a:rPr lang="en" sz="1200">
                          <a:solidFill>
                            <a:schemeClr val="dk1"/>
                          </a:solidFill>
                          <a:latin typeface="Margarine"/>
                          <a:ea typeface="Margarine"/>
                          <a:cs typeface="Margarine"/>
                          <a:sym typeface="Margarine"/>
                        </a:rPr>
                        <a:t>There are  ____ ducks swimming in the lake.</a:t>
                      </a:r>
                      <a:endParaRPr sz="1200"/>
                    </a:p>
                  </a:txBody>
                  <a:tcPr marT="91425" marB="91425" marR="91425" marL="91425"/>
                </a:tc>
                <a:tc>
                  <a:txBody>
                    <a:bodyPr/>
                    <a:lstStyle/>
                    <a:p>
                      <a:pPr indent="0" lvl="0" marL="0" rtl="0" algn="l">
                        <a:lnSpc>
                          <a:spcPct val="114000"/>
                        </a:lnSpc>
                        <a:spcBef>
                          <a:spcPts val="0"/>
                        </a:spcBef>
                        <a:spcAft>
                          <a:spcPts val="0"/>
                        </a:spcAft>
                        <a:buNone/>
                      </a:pPr>
                      <a:r>
                        <a:rPr lang="en" sz="1200">
                          <a:solidFill>
                            <a:schemeClr val="dk1"/>
                          </a:solidFill>
                          <a:latin typeface="Margarine"/>
                          <a:ea typeface="Margarine"/>
                          <a:cs typeface="Margarine"/>
                          <a:sym typeface="Margarine"/>
                        </a:rPr>
                        <a:t>Michael had 14 pieces of cake. He ate 3 pieces of cake. How many pieces were left?</a:t>
                      </a:r>
                      <a:endParaRPr sz="1200">
                        <a:solidFill>
                          <a:schemeClr val="dk1"/>
                        </a:solidFill>
                        <a:latin typeface="Margarine"/>
                        <a:ea typeface="Margarine"/>
                        <a:cs typeface="Margarine"/>
                        <a:sym typeface="Margarine"/>
                      </a:endParaRPr>
                    </a:p>
                    <a:p>
                      <a:pPr indent="0" lvl="0" marL="0" rtl="0" algn="l">
                        <a:lnSpc>
                          <a:spcPct val="114000"/>
                        </a:lnSpc>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lnSpc>
                          <a:spcPct val="114000"/>
                        </a:lnSpc>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lnSpc>
                          <a:spcPct val="114000"/>
                        </a:lnSpc>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lnSpc>
                          <a:spcPct val="114000"/>
                        </a:lnSpc>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lnSpc>
                          <a:spcPct val="114000"/>
                        </a:lnSpc>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ctr">
                        <a:spcBef>
                          <a:spcPts val="0"/>
                        </a:spcBef>
                        <a:spcAft>
                          <a:spcPts val="0"/>
                        </a:spcAft>
                        <a:buNone/>
                      </a:pPr>
                      <a:r>
                        <a:rPr lang="en" sz="1200">
                          <a:solidFill>
                            <a:schemeClr val="dk1"/>
                          </a:solidFill>
                          <a:latin typeface="Margarine"/>
                          <a:ea typeface="Margarine"/>
                          <a:cs typeface="Margarine"/>
                          <a:sym typeface="Margarine"/>
                        </a:rPr>
                        <a:t>Michael has _____ pieces of cake.</a:t>
                      </a:r>
                      <a:endParaRPr sz="1200">
                        <a:solidFill>
                          <a:schemeClr val="dk1"/>
                        </a:solidFill>
                        <a:latin typeface="Margarine"/>
                        <a:ea typeface="Margarine"/>
                        <a:cs typeface="Margarine"/>
                        <a:sym typeface="Margarine"/>
                      </a:endParaRPr>
                    </a:p>
                  </a:txBody>
                  <a:tcPr marT="91425" marB="91425" marR="91425" marL="91425"/>
                </a:tc>
                <a:tc>
                  <a:txBody>
                    <a:bodyPr/>
                    <a:lstStyle/>
                    <a:p>
                      <a:pPr indent="0" lvl="0" marL="0" rtl="0" algn="l">
                        <a:lnSpc>
                          <a:spcPct val="114000"/>
                        </a:lnSpc>
                        <a:spcBef>
                          <a:spcPts val="0"/>
                        </a:spcBef>
                        <a:spcAft>
                          <a:spcPts val="0"/>
                        </a:spcAft>
                        <a:buNone/>
                      </a:pPr>
                      <a:r>
                        <a:rPr lang="en" sz="1200">
                          <a:solidFill>
                            <a:schemeClr val="dk1"/>
                          </a:solidFill>
                          <a:latin typeface="Margarine"/>
                          <a:ea typeface="Margarine"/>
                          <a:cs typeface="Margarine"/>
                          <a:sym typeface="Margarine"/>
                        </a:rPr>
                        <a:t>Penny had some pens. She kept 3 pens for herself and gave the</a:t>
                      </a:r>
                      <a:endParaRPr sz="1200">
                        <a:solidFill>
                          <a:schemeClr val="dk1"/>
                        </a:solidFill>
                        <a:latin typeface="Margarine"/>
                        <a:ea typeface="Margarine"/>
                        <a:cs typeface="Margarine"/>
                        <a:sym typeface="Margarine"/>
                      </a:endParaRPr>
                    </a:p>
                    <a:p>
                      <a:pPr indent="0" lvl="0" marL="0" rtl="0" algn="l">
                        <a:lnSpc>
                          <a:spcPct val="114000"/>
                        </a:lnSpc>
                        <a:spcBef>
                          <a:spcPts val="0"/>
                        </a:spcBef>
                        <a:spcAft>
                          <a:spcPts val="0"/>
                        </a:spcAft>
                        <a:buNone/>
                      </a:pPr>
                      <a:r>
                        <a:rPr lang="en" sz="1200">
                          <a:solidFill>
                            <a:schemeClr val="dk1"/>
                          </a:solidFill>
                          <a:latin typeface="Margarine"/>
                          <a:ea typeface="Margarine"/>
                          <a:cs typeface="Margarine"/>
                          <a:sym typeface="Margarine"/>
                        </a:rPr>
                        <a:t>remaining 8 pens to her friends. How many pens did she have in the beginning?</a:t>
                      </a:r>
                      <a:endParaRPr sz="1200">
                        <a:solidFill>
                          <a:schemeClr val="dk1"/>
                        </a:solidFill>
                        <a:latin typeface="Margarine"/>
                        <a:ea typeface="Margarine"/>
                        <a:cs typeface="Margarine"/>
                        <a:sym typeface="Margarine"/>
                      </a:endParaRPr>
                    </a:p>
                    <a:p>
                      <a:pPr indent="0" lvl="0" marL="0" rtl="0" algn="l">
                        <a:lnSpc>
                          <a:spcPct val="114000"/>
                        </a:lnSpc>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lnSpc>
                          <a:spcPct val="114000"/>
                        </a:lnSpc>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ctr">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ctr">
                        <a:spcBef>
                          <a:spcPts val="0"/>
                        </a:spcBef>
                        <a:spcAft>
                          <a:spcPts val="0"/>
                        </a:spcAft>
                        <a:buNone/>
                      </a:pPr>
                      <a:r>
                        <a:rPr lang="en" sz="1200">
                          <a:solidFill>
                            <a:schemeClr val="dk1"/>
                          </a:solidFill>
                          <a:latin typeface="Margarine"/>
                          <a:ea typeface="Margarine"/>
                          <a:cs typeface="Margarine"/>
                          <a:sym typeface="Margarine"/>
                        </a:rPr>
                        <a:t>Penny had  ____ pens.</a:t>
                      </a:r>
                      <a:endParaRPr sz="1200">
                        <a:solidFill>
                          <a:schemeClr val="dk1"/>
                        </a:solidFill>
                        <a:latin typeface="Margarine"/>
                        <a:ea typeface="Margarine"/>
                        <a:cs typeface="Margarine"/>
                        <a:sym typeface="Margarine"/>
                      </a:endParaRPr>
                    </a:p>
                  </a:txBody>
                  <a:tcPr marT="91425" marB="91425" marR="91425" marL="91425"/>
                </a:tc>
                <a:tc>
                  <a:txBody>
                    <a:bodyPr/>
                    <a:lstStyle/>
                    <a:p>
                      <a:pPr indent="0" lvl="0" marL="0" rtl="0" algn="l">
                        <a:lnSpc>
                          <a:spcPct val="114000"/>
                        </a:lnSpc>
                        <a:spcBef>
                          <a:spcPts val="0"/>
                        </a:spcBef>
                        <a:spcAft>
                          <a:spcPts val="0"/>
                        </a:spcAft>
                        <a:buNone/>
                      </a:pPr>
                      <a:r>
                        <a:rPr lang="en" sz="1200">
                          <a:solidFill>
                            <a:schemeClr val="dk1"/>
                          </a:solidFill>
                          <a:latin typeface="Margarine"/>
                          <a:ea typeface="Margarine"/>
                          <a:cs typeface="Margarine"/>
                          <a:sym typeface="Margarine"/>
                        </a:rPr>
                        <a:t>Mrs. Rojas needs 9 eggs to bake 6 cakes. She has only 4 eggs. How many more eggs does she need to bake the cakes?</a:t>
                      </a:r>
                      <a:endParaRPr sz="1200">
                        <a:solidFill>
                          <a:schemeClr val="dk1"/>
                        </a:solidFill>
                        <a:latin typeface="Margarine"/>
                        <a:ea typeface="Margarine"/>
                        <a:cs typeface="Margarine"/>
                        <a:sym typeface="Margarine"/>
                      </a:endParaRPr>
                    </a:p>
                    <a:p>
                      <a:pPr indent="0" lvl="0" marL="0" rtl="0" algn="l">
                        <a:lnSpc>
                          <a:spcPct val="114000"/>
                        </a:lnSpc>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lnSpc>
                          <a:spcPct val="114000"/>
                        </a:lnSpc>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lnSpc>
                          <a:spcPct val="114000"/>
                        </a:lnSpc>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lnSpc>
                          <a:spcPct val="114000"/>
                        </a:lnSpc>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lnSpc>
                          <a:spcPct val="114000"/>
                        </a:lnSpc>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lnSpc>
                          <a:spcPct val="114000"/>
                        </a:lnSpc>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lnSpc>
                          <a:spcPct val="114000"/>
                        </a:lnSpc>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lnSpc>
                          <a:spcPct val="114000"/>
                        </a:lnSpc>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lnSpc>
                          <a:spcPct val="114000"/>
                        </a:lnSpc>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ctr">
                        <a:spcBef>
                          <a:spcPts val="0"/>
                        </a:spcBef>
                        <a:spcAft>
                          <a:spcPts val="0"/>
                        </a:spcAft>
                        <a:buNone/>
                      </a:pPr>
                      <a:r>
                        <a:rPr lang="en" sz="1200">
                          <a:solidFill>
                            <a:schemeClr val="dk1"/>
                          </a:solidFill>
                          <a:latin typeface="Margarine"/>
                          <a:ea typeface="Margarine"/>
                          <a:cs typeface="Margarine"/>
                          <a:sym typeface="Margarine"/>
                        </a:rPr>
                        <a:t>Mrs. Rojas needs _______ more eggs</a:t>
                      </a:r>
                      <a:endParaRPr sz="1200">
                        <a:solidFill>
                          <a:schemeClr val="dk1"/>
                        </a:solidFill>
                        <a:latin typeface="Margarine"/>
                        <a:ea typeface="Margarine"/>
                        <a:cs typeface="Margarine"/>
                        <a:sym typeface="Margarine"/>
                      </a:endParaRPr>
                    </a:p>
                  </a:txBody>
                  <a:tcPr marT="91425" marB="91425" marR="91425" marL="91425"/>
                </a:tc>
                <a:tc>
                  <a:txBody>
                    <a:bodyPr/>
                    <a:lstStyle/>
                    <a:p>
                      <a:pPr indent="0" lvl="0" marL="0" rtl="0" algn="l">
                        <a:lnSpc>
                          <a:spcPct val="114000"/>
                        </a:lnSpc>
                        <a:spcBef>
                          <a:spcPts val="0"/>
                        </a:spcBef>
                        <a:spcAft>
                          <a:spcPts val="0"/>
                        </a:spcAft>
                        <a:buNone/>
                      </a:pPr>
                      <a:r>
                        <a:rPr lang="en" sz="1200">
                          <a:solidFill>
                            <a:schemeClr val="dk1"/>
                          </a:solidFill>
                          <a:latin typeface="Margarine"/>
                          <a:ea typeface="Margarine"/>
                          <a:cs typeface="Margarine"/>
                          <a:sym typeface="Margarine"/>
                        </a:rPr>
                        <a:t>Danny has 6 books. Drew has 3 books. How many books do they have altogether?</a:t>
                      </a:r>
                      <a:endParaRPr sz="1200">
                        <a:solidFill>
                          <a:schemeClr val="dk1"/>
                        </a:solidFill>
                        <a:latin typeface="Margarine"/>
                        <a:ea typeface="Margarine"/>
                        <a:cs typeface="Margarine"/>
                        <a:sym typeface="Margarine"/>
                      </a:endParaRPr>
                    </a:p>
                    <a:p>
                      <a:pPr indent="0" lvl="0" marL="0" rtl="0" algn="l">
                        <a:lnSpc>
                          <a:spcPct val="114000"/>
                        </a:lnSpc>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lnSpc>
                          <a:spcPct val="114000"/>
                        </a:lnSpc>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lnSpc>
                          <a:spcPct val="114000"/>
                        </a:lnSpc>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ctr">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ctr">
                        <a:spcBef>
                          <a:spcPts val="0"/>
                        </a:spcBef>
                        <a:spcAft>
                          <a:spcPts val="0"/>
                        </a:spcAft>
                        <a:buNone/>
                      </a:pPr>
                      <a:r>
                        <a:rPr lang="en" sz="1200">
                          <a:solidFill>
                            <a:schemeClr val="dk1"/>
                          </a:solidFill>
                          <a:latin typeface="Margarine"/>
                          <a:ea typeface="Margarine"/>
                          <a:cs typeface="Margarine"/>
                          <a:sym typeface="Margarine"/>
                        </a:rPr>
                        <a:t>They have  ____ books.</a:t>
                      </a:r>
                      <a:endParaRPr sz="1200">
                        <a:solidFill>
                          <a:schemeClr val="dk1"/>
                        </a:solidFill>
                        <a:latin typeface="Margarine"/>
                        <a:ea typeface="Margarine"/>
                        <a:cs typeface="Margarine"/>
                        <a:sym typeface="Margarine"/>
                      </a:endParaRPr>
                    </a:p>
                  </a:txBody>
                  <a:tcPr marT="91425" marB="91425" marR="91425" marL="91425"/>
                </a:tc>
              </a:tr>
            </a:tbl>
          </a:graphicData>
        </a:graphic>
      </p:graphicFrame>
      <p:sp>
        <p:nvSpPr>
          <p:cNvPr id="149" name="Google Shape;149;p30"/>
          <p:cNvSpPr txBox="1"/>
          <p:nvPr/>
        </p:nvSpPr>
        <p:spPr>
          <a:xfrm>
            <a:off x="2286000" y="412375"/>
            <a:ext cx="54864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100">
                <a:latin typeface="McLaren"/>
                <a:ea typeface="McLaren"/>
                <a:cs typeface="McLaren"/>
                <a:sym typeface="McLaren"/>
              </a:rPr>
              <a:t>Week of June 10</a:t>
            </a:r>
            <a:endParaRPr sz="2100">
              <a:latin typeface="McLaren"/>
              <a:ea typeface="McLaren"/>
              <a:cs typeface="McLaren"/>
              <a:sym typeface="McLaren"/>
            </a:endParaRPr>
          </a:p>
        </p:txBody>
      </p:sp>
      <p:pic>
        <p:nvPicPr>
          <p:cNvPr id="150" name="Google Shape;150;p30"/>
          <p:cNvPicPr preferRelativeResize="0"/>
          <p:nvPr/>
        </p:nvPicPr>
        <p:blipFill rotWithShape="1">
          <a:blip r:embed="rId3">
            <a:alphaModFix/>
          </a:blip>
          <a:srcRect b="0" l="3577" r="4687" t="0"/>
          <a:stretch/>
        </p:blipFill>
        <p:spPr>
          <a:xfrm>
            <a:off x="409975" y="1562100"/>
            <a:ext cx="1670275" cy="1741425"/>
          </a:xfrm>
          <a:prstGeom prst="rect">
            <a:avLst/>
          </a:prstGeom>
          <a:noFill/>
          <a:ln>
            <a:noFill/>
          </a:ln>
        </p:spPr>
      </p:pic>
      <p:pic>
        <p:nvPicPr>
          <p:cNvPr id="151" name="Google Shape;151;p30"/>
          <p:cNvPicPr preferRelativeResize="0"/>
          <p:nvPr/>
        </p:nvPicPr>
        <p:blipFill rotWithShape="1">
          <a:blip r:embed="rId4">
            <a:alphaModFix/>
          </a:blip>
          <a:srcRect b="0" l="6847" r="4562" t="0"/>
          <a:stretch/>
        </p:blipFill>
        <p:spPr>
          <a:xfrm>
            <a:off x="2286000" y="1562100"/>
            <a:ext cx="1670275" cy="1815800"/>
          </a:xfrm>
          <a:prstGeom prst="rect">
            <a:avLst/>
          </a:prstGeom>
          <a:noFill/>
          <a:ln>
            <a:noFill/>
          </a:ln>
        </p:spPr>
      </p:pic>
      <p:pic>
        <p:nvPicPr>
          <p:cNvPr id="152" name="Google Shape;152;p30"/>
          <p:cNvPicPr preferRelativeResize="0"/>
          <p:nvPr/>
        </p:nvPicPr>
        <p:blipFill rotWithShape="1">
          <a:blip r:embed="rId5">
            <a:alphaModFix/>
          </a:blip>
          <a:srcRect b="0" l="5556" r="6523" t="0"/>
          <a:stretch/>
        </p:blipFill>
        <p:spPr>
          <a:xfrm>
            <a:off x="4162025" y="1506413"/>
            <a:ext cx="1771650" cy="1927175"/>
          </a:xfrm>
          <a:prstGeom prst="rect">
            <a:avLst/>
          </a:prstGeom>
          <a:noFill/>
          <a:ln>
            <a:noFill/>
          </a:ln>
        </p:spPr>
      </p:pic>
      <p:pic>
        <p:nvPicPr>
          <p:cNvPr id="153" name="Google Shape;153;p30"/>
          <p:cNvPicPr preferRelativeResize="0"/>
          <p:nvPr/>
        </p:nvPicPr>
        <p:blipFill rotWithShape="1">
          <a:blip r:embed="rId6">
            <a:alphaModFix/>
          </a:blip>
          <a:srcRect b="0" l="4838" r="4557" t="0"/>
          <a:stretch/>
        </p:blipFill>
        <p:spPr>
          <a:xfrm>
            <a:off x="6061696" y="1562100"/>
            <a:ext cx="1771650" cy="1863531"/>
          </a:xfrm>
          <a:prstGeom prst="rect">
            <a:avLst/>
          </a:prstGeom>
          <a:noFill/>
          <a:ln>
            <a:noFill/>
          </a:ln>
        </p:spPr>
      </p:pic>
      <p:pic>
        <p:nvPicPr>
          <p:cNvPr id="154" name="Google Shape;154;p30"/>
          <p:cNvPicPr preferRelativeResize="0"/>
          <p:nvPr/>
        </p:nvPicPr>
        <p:blipFill rotWithShape="1">
          <a:blip r:embed="rId7">
            <a:alphaModFix/>
          </a:blip>
          <a:srcRect b="0" l="5498" r="5239" t="0"/>
          <a:stretch/>
        </p:blipFill>
        <p:spPr>
          <a:xfrm>
            <a:off x="7961375" y="1562100"/>
            <a:ext cx="1771650" cy="1871555"/>
          </a:xfrm>
          <a:prstGeom prst="rect">
            <a:avLst/>
          </a:prstGeom>
          <a:noFill/>
          <a:ln>
            <a:noFill/>
          </a:ln>
        </p:spPr>
      </p:pic>
      <p:pic>
        <p:nvPicPr>
          <p:cNvPr id="155" name="Google Shape;155;p30"/>
          <p:cNvPicPr preferRelativeResize="0"/>
          <p:nvPr/>
        </p:nvPicPr>
        <p:blipFill>
          <a:blip r:embed="rId8">
            <a:alphaModFix/>
          </a:blip>
          <a:stretch>
            <a:fillRect/>
          </a:stretch>
        </p:blipFill>
        <p:spPr>
          <a:xfrm>
            <a:off x="1447800" y="4784350"/>
            <a:ext cx="422900" cy="422900"/>
          </a:xfrm>
          <a:prstGeom prst="rect">
            <a:avLst/>
          </a:prstGeom>
          <a:noFill/>
          <a:ln>
            <a:noFill/>
          </a:ln>
        </p:spPr>
      </p:pic>
      <p:pic>
        <p:nvPicPr>
          <p:cNvPr id="156" name="Google Shape;156;p30"/>
          <p:cNvPicPr preferRelativeResize="0"/>
          <p:nvPr/>
        </p:nvPicPr>
        <p:blipFill>
          <a:blip r:embed="rId9">
            <a:alphaModFix/>
          </a:blip>
          <a:stretch>
            <a:fillRect/>
          </a:stretch>
        </p:blipFill>
        <p:spPr>
          <a:xfrm>
            <a:off x="3348038" y="4413838"/>
            <a:ext cx="422900" cy="422900"/>
          </a:xfrm>
          <a:prstGeom prst="rect">
            <a:avLst/>
          </a:prstGeom>
          <a:noFill/>
          <a:ln>
            <a:noFill/>
          </a:ln>
        </p:spPr>
      </p:pic>
      <p:pic>
        <p:nvPicPr>
          <p:cNvPr id="157" name="Google Shape;157;p30"/>
          <p:cNvPicPr preferRelativeResize="0"/>
          <p:nvPr/>
        </p:nvPicPr>
        <p:blipFill>
          <a:blip r:embed="rId10">
            <a:alphaModFix/>
          </a:blip>
          <a:stretch>
            <a:fillRect/>
          </a:stretch>
        </p:blipFill>
        <p:spPr>
          <a:xfrm>
            <a:off x="5295900" y="4836725"/>
            <a:ext cx="533223" cy="604850"/>
          </a:xfrm>
          <a:prstGeom prst="rect">
            <a:avLst/>
          </a:prstGeom>
          <a:noFill/>
          <a:ln>
            <a:noFill/>
          </a:ln>
        </p:spPr>
      </p:pic>
      <p:pic>
        <p:nvPicPr>
          <p:cNvPr id="158" name="Google Shape;158;p30"/>
          <p:cNvPicPr preferRelativeResize="0"/>
          <p:nvPr/>
        </p:nvPicPr>
        <p:blipFill>
          <a:blip r:embed="rId11">
            <a:alphaModFix/>
          </a:blip>
          <a:stretch>
            <a:fillRect/>
          </a:stretch>
        </p:blipFill>
        <p:spPr>
          <a:xfrm>
            <a:off x="6537950" y="4867675"/>
            <a:ext cx="638060" cy="422900"/>
          </a:xfrm>
          <a:prstGeom prst="rect">
            <a:avLst/>
          </a:prstGeom>
          <a:noFill/>
          <a:ln>
            <a:noFill/>
          </a:ln>
        </p:spPr>
      </p:pic>
      <p:pic>
        <p:nvPicPr>
          <p:cNvPr id="159" name="Google Shape;159;p30"/>
          <p:cNvPicPr preferRelativeResize="0"/>
          <p:nvPr/>
        </p:nvPicPr>
        <p:blipFill>
          <a:blip r:embed="rId12">
            <a:alphaModFix/>
          </a:blip>
          <a:stretch>
            <a:fillRect/>
          </a:stretch>
        </p:blipFill>
        <p:spPr>
          <a:xfrm>
            <a:off x="9048750" y="4413838"/>
            <a:ext cx="422900" cy="422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graphicFrame>
        <p:nvGraphicFramePr>
          <p:cNvPr id="164" name="Google Shape;164;p31"/>
          <p:cNvGraphicFramePr/>
          <p:nvPr/>
        </p:nvGraphicFramePr>
        <p:xfrm>
          <a:off x="276625" y="909650"/>
          <a:ext cx="3000000" cy="3000000"/>
        </p:xfrm>
        <a:graphic>
          <a:graphicData uri="http://schemas.openxmlformats.org/drawingml/2006/table">
            <a:tbl>
              <a:tblPr>
                <a:noFill/>
                <a:tableStyleId>{329BF7BF-2D0A-4E7D-B197-48AD4D038B04}</a:tableStyleId>
              </a:tblPr>
              <a:tblGrid>
                <a:gridCol w="1901025"/>
                <a:gridCol w="1901025"/>
                <a:gridCol w="1901025"/>
                <a:gridCol w="1901025"/>
                <a:gridCol w="1901025"/>
              </a:tblGrid>
              <a:tr h="565825">
                <a:tc>
                  <a:txBody>
                    <a:bodyPr/>
                    <a:lstStyle/>
                    <a:p>
                      <a:pPr indent="0" lvl="0" marL="0" rtl="0" algn="ctr">
                        <a:spcBef>
                          <a:spcPts val="0"/>
                        </a:spcBef>
                        <a:spcAft>
                          <a:spcPts val="0"/>
                        </a:spcAft>
                        <a:buNone/>
                      </a:pPr>
                      <a:r>
                        <a:rPr lang="en" sz="1900">
                          <a:latin typeface="McLaren"/>
                          <a:ea typeface="McLaren"/>
                          <a:cs typeface="McLaren"/>
                          <a:sym typeface="McLaren"/>
                        </a:rPr>
                        <a:t>Monday</a:t>
                      </a:r>
                      <a:endParaRPr sz="1900">
                        <a:latin typeface="McLaren"/>
                        <a:ea typeface="McLaren"/>
                        <a:cs typeface="McLaren"/>
                        <a:sym typeface="McLaren"/>
                      </a:endParaRPr>
                    </a:p>
                  </a:txBody>
                  <a:tcPr marT="91425" marB="91425" marR="91425" marL="91425"/>
                </a:tc>
                <a:tc>
                  <a:txBody>
                    <a:bodyPr/>
                    <a:lstStyle/>
                    <a:p>
                      <a:pPr indent="0" lvl="0" marL="0" rtl="0" algn="ctr">
                        <a:spcBef>
                          <a:spcPts val="0"/>
                        </a:spcBef>
                        <a:spcAft>
                          <a:spcPts val="0"/>
                        </a:spcAft>
                        <a:buNone/>
                      </a:pPr>
                      <a:r>
                        <a:rPr lang="en" sz="1900">
                          <a:latin typeface="McLaren"/>
                          <a:ea typeface="McLaren"/>
                          <a:cs typeface="McLaren"/>
                          <a:sym typeface="McLaren"/>
                        </a:rPr>
                        <a:t>Tuesday</a:t>
                      </a:r>
                      <a:endParaRPr sz="1900">
                        <a:latin typeface="McLaren"/>
                        <a:ea typeface="McLaren"/>
                        <a:cs typeface="McLaren"/>
                        <a:sym typeface="McLaren"/>
                      </a:endParaRPr>
                    </a:p>
                  </a:txBody>
                  <a:tcPr marT="91425" marB="91425" marR="91425" marL="91425"/>
                </a:tc>
                <a:tc>
                  <a:txBody>
                    <a:bodyPr/>
                    <a:lstStyle/>
                    <a:p>
                      <a:pPr indent="0" lvl="0" marL="0" rtl="0" algn="ctr">
                        <a:spcBef>
                          <a:spcPts val="0"/>
                        </a:spcBef>
                        <a:spcAft>
                          <a:spcPts val="0"/>
                        </a:spcAft>
                        <a:buNone/>
                      </a:pPr>
                      <a:r>
                        <a:rPr lang="en" sz="1900">
                          <a:latin typeface="McLaren"/>
                          <a:ea typeface="McLaren"/>
                          <a:cs typeface="McLaren"/>
                          <a:sym typeface="McLaren"/>
                        </a:rPr>
                        <a:t>Wednesday</a:t>
                      </a:r>
                      <a:endParaRPr sz="1900">
                        <a:latin typeface="McLaren"/>
                        <a:ea typeface="McLaren"/>
                        <a:cs typeface="McLaren"/>
                        <a:sym typeface="McLaren"/>
                      </a:endParaRPr>
                    </a:p>
                  </a:txBody>
                  <a:tcPr marT="91425" marB="91425" marR="91425" marL="91425"/>
                </a:tc>
                <a:tc>
                  <a:txBody>
                    <a:bodyPr/>
                    <a:lstStyle/>
                    <a:p>
                      <a:pPr indent="0" lvl="0" marL="0" rtl="0" algn="ctr">
                        <a:spcBef>
                          <a:spcPts val="0"/>
                        </a:spcBef>
                        <a:spcAft>
                          <a:spcPts val="0"/>
                        </a:spcAft>
                        <a:buNone/>
                      </a:pPr>
                      <a:r>
                        <a:rPr lang="en" sz="1900">
                          <a:latin typeface="McLaren"/>
                          <a:ea typeface="McLaren"/>
                          <a:cs typeface="McLaren"/>
                          <a:sym typeface="McLaren"/>
                        </a:rPr>
                        <a:t>Thursday</a:t>
                      </a:r>
                      <a:endParaRPr sz="1900">
                        <a:latin typeface="McLaren"/>
                        <a:ea typeface="McLaren"/>
                        <a:cs typeface="McLaren"/>
                        <a:sym typeface="McLaren"/>
                      </a:endParaRPr>
                    </a:p>
                  </a:txBody>
                  <a:tcPr marT="91425" marB="91425" marR="91425" marL="91425"/>
                </a:tc>
                <a:tc>
                  <a:txBody>
                    <a:bodyPr/>
                    <a:lstStyle/>
                    <a:p>
                      <a:pPr indent="0" lvl="0" marL="0" rtl="0" algn="ctr">
                        <a:spcBef>
                          <a:spcPts val="0"/>
                        </a:spcBef>
                        <a:spcAft>
                          <a:spcPts val="0"/>
                        </a:spcAft>
                        <a:buNone/>
                      </a:pPr>
                      <a:r>
                        <a:rPr lang="en" sz="1900">
                          <a:latin typeface="McLaren"/>
                          <a:ea typeface="McLaren"/>
                          <a:cs typeface="McLaren"/>
                          <a:sym typeface="McLaren"/>
                        </a:rPr>
                        <a:t>Friday</a:t>
                      </a:r>
                      <a:endParaRPr sz="1900">
                        <a:latin typeface="McLaren"/>
                        <a:ea typeface="McLaren"/>
                        <a:cs typeface="McLaren"/>
                        <a:sym typeface="McLaren"/>
                      </a:endParaRPr>
                    </a:p>
                  </a:txBody>
                  <a:tcPr marT="91425" marB="91425" marR="91425" marL="91425"/>
                </a:tc>
              </a:tr>
              <a:tr h="2254675">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636650">
                <a:tc>
                  <a:txBody>
                    <a:bodyPr/>
                    <a:lstStyle/>
                    <a:p>
                      <a:pPr indent="0" lvl="0" marL="0" rtl="0" algn="l">
                        <a:lnSpc>
                          <a:spcPct val="114000"/>
                        </a:lnSpc>
                        <a:spcBef>
                          <a:spcPts val="0"/>
                        </a:spcBef>
                        <a:spcAft>
                          <a:spcPts val="0"/>
                        </a:spcAft>
                        <a:buNone/>
                      </a:pPr>
                      <a:r>
                        <a:rPr lang="en" sz="1100">
                          <a:solidFill>
                            <a:schemeClr val="dk1"/>
                          </a:solidFill>
                          <a:latin typeface="Margarine"/>
                          <a:ea typeface="Margarine"/>
                          <a:cs typeface="Margarine"/>
                          <a:sym typeface="Margarine"/>
                        </a:rPr>
                        <a:t>Dad gives Tommy 7 pens. Dad gives Dominic 4 pens. How many pens</a:t>
                      </a:r>
                      <a:endParaRPr sz="1100">
                        <a:solidFill>
                          <a:schemeClr val="dk1"/>
                        </a:solidFill>
                        <a:latin typeface="Margarine"/>
                        <a:ea typeface="Margarine"/>
                        <a:cs typeface="Margarine"/>
                        <a:sym typeface="Margarine"/>
                      </a:endParaRPr>
                    </a:p>
                    <a:p>
                      <a:pPr indent="0" lvl="0" marL="0" rtl="0" algn="l">
                        <a:lnSpc>
                          <a:spcPct val="114000"/>
                        </a:lnSpc>
                        <a:spcBef>
                          <a:spcPts val="0"/>
                        </a:spcBef>
                        <a:spcAft>
                          <a:spcPts val="0"/>
                        </a:spcAft>
                        <a:buNone/>
                      </a:pPr>
                      <a:r>
                        <a:rPr lang="en" sz="1100">
                          <a:solidFill>
                            <a:schemeClr val="dk1"/>
                          </a:solidFill>
                          <a:latin typeface="Margarine"/>
                          <a:ea typeface="Margarine"/>
                          <a:cs typeface="Margarine"/>
                          <a:sym typeface="Margarine"/>
                        </a:rPr>
                        <a:t>does Dad give to the two boys? How many more pens does Tommy</a:t>
                      </a:r>
                      <a:endParaRPr sz="1100">
                        <a:solidFill>
                          <a:schemeClr val="dk1"/>
                        </a:solidFill>
                        <a:latin typeface="Margarine"/>
                        <a:ea typeface="Margarine"/>
                        <a:cs typeface="Margarine"/>
                        <a:sym typeface="Margarine"/>
                      </a:endParaRPr>
                    </a:p>
                    <a:p>
                      <a:pPr indent="0" lvl="0" marL="0" rtl="0" algn="l">
                        <a:lnSpc>
                          <a:spcPct val="114000"/>
                        </a:lnSpc>
                        <a:spcBef>
                          <a:spcPts val="0"/>
                        </a:spcBef>
                        <a:spcAft>
                          <a:spcPts val="0"/>
                        </a:spcAft>
                        <a:buNone/>
                      </a:pPr>
                      <a:r>
                        <a:rPr lang="en" sz="1100">
                          <a:solidFill>
                            <a:schemeClr val="dk1"/>
                          </a:solidFill>
                          <a:latin typeface="Margarine"/>
                          <a:ea typeface="Margarine"/>
                          <a:cs typeface="Margarine"/>
                          <a:sym typeface="Margarine"/>
                        </a:rPr>
                        <a:t>have than Dominic?</a:t>
                      </a:r>
                      <a:endParaRPr sz="1100">
                        <a:solidFill>
                          <a:schemeClr val="dk1"/>
                        </a:solidFill>
                        <a:latin typeface="Margarine"/>
                        <a:ea typeface="Margarine"/>
                        <a:cs typeface="Margarine"/>
                        <a:sym typeface="Margarine"/>
                      </a:endParaRPr>
                    </a:p>
                    <a:p>
                      <a:pPr indent="0" lvl="0" marL="0" rtl="0" algn="l">
                        <a:lnSpc>
                          <a:spcPct val="114000"/>
                        </a:lnSpc>
                        <a:spcBef>
                          <a:spcPts val="0"/>
                        </a:spcBef>
                        <a:spcAft>
                          <a:spcPts val="0"/>
                        </a:spcAft>
                        <a:buNone/>
                      </a:pPr>
                      <a:r>
                        <a:t/>
                      </a:r>
                      <a:endParaRPr sz="1100">
                        <a:solidFill>
                          <a:schemeClr val="dk1"/>
                        </a:solidFill>
                        <a:latin typeface="Margarine"/>
                        <a:ea typeface="Margarine"/>
                        <a:cs typeface="Margarine"/>
                        <a:sym typeface="Margarine"/>
                      </a:endParaRPr>
                    </a:p>
                    <a:p>
                      <a:pPr indent="0" lvl="0" marL="0" rtl="0" algn="l">
                        <a:lnSpc>
                          <a:spcPct val="114000"/>
                        </a:lnSpc>
                        <a:spcBef>
                          <a:spcPts val="0"/>
                        </a:spcBef>
                        <a:spcAft>
                          <a:spcPts val="0"/>
                        </a:spcAft>
                        <a:buNone/>
                      </a:pPr>
                      <a:r>
                        <a:t/>
                      </a:r>
                      <a:endParaRPr sz="1100">
                        <a:solidFill>
                          <a:schemeClr val="dk1"/>
                        </a:solidFill>
                        <a:latin typeface="Margarine"/>
                        <a:ea typeface="Margarine"/>
                        <a:cs typeface="Margarine"/>
                        <a:sym typeface="Margarine"/>
                      </a:endParaRPr>
                    </a:p>
                    <a:p>
                      <a:pPr indent="0" lvl="0" marL="0" rtl="0" algn="l">
                        <a:lnSpc>
                          <a:spcPct val="114000"/>
                        </a:lnSpc>
                        <a:spcBef>
                          <a:spcPts val="0"/>
                        </a:spcBef>
                        <a:spcAft>
                          <a:spcPts val="0"/>
                        </a:spcAft>
                        <a:buNone/>
                      </a:pPr>
                      <a:r>
                        <a:t/>
                      </a:r>
                      <a:endParaRPr sz="1100">
                        <a:solidFill>
                          <a:schemeClr val="dk1"/>
                        </a:solidFill>
                        <a:latin typeface="Margarine"/>
                        <a:ea typeface="Margarine"/>
                        <a:cs typeface="Margarine"/>
                        <a:sym typeface="Margarine"/>
                      </a:endParaRPr>
                    </a:p>
                    <a:p>
                      <a:pPr indent="0" lvl="0" marL="0" rtl="0" algn="l">
                        <a:lnSpc>
                          <a:spcPct val="114000"/>
                        </a:lnSpc>
                        <a:spcBef>
                          <a:spcPts val="0"/>
                        </a:spcBef>
                        <a:spcAft>
                          <a:spcPts val="0"/>
                        </a:spcAft>
                        <a:buNone/>
                      </a:pPr>
                      <a:r>
                        <a:t/>
                      </a:r>
                      <a:endParaRPr sz="1100">
                        <a:solidFill>
                          <a:schemeClr val="dk1"/>
                        </a:solidFill>
                        <a:latin typeface="Margarine"/>
                        <a:ea typeface="Margarine"/>
                        <a:cs typeface="Margarine"/>
                        <a:sym typeface="Margarine"/>
                      </a:endParaRPr>
                    </a:p>
                    <a:p>
                      <a:pPr indent="0" lvl="0" marL="0" rtl="0" algn="l">
                        <a:lnSpc>
                          <a:spcPct val="114000"/>
                        </a:lnSpc>
                        <a:spcBef>
                          <a:spcPts val="0"/>
                        </a:spcBef>
                        <a:spcAft>
                          <a:spcPts val="0"/>
                        </a:spcAft>
                        <a:buNone/>
                      </a:pPr>
                      <a:r>
                        <a:t/>
                      </a:r>
                      <a:endParaRPr sz="1100">
                        <a:solidFill>
                          <a:schemeClr val="dk1"/>
                        </a:solidFill>
                        <a:latin typeface="Margarine"/>
                        <a:ea typeface="Margarine"/>
                        <a:cs typeface="Margarine"/>
                        <a:sym typeface="Margarine"/>
                      </a:endParaRPr>
                    </a:p>
                    <a:p>
                      <a:pPr indent="0" lvl="0" marL="0" rtl="0" algn="l">
                        <a:lnSpc>
                          <a:spcPct val="114000"/>
                        </a:lnSpc>
                        <a:spcBef>
                          <a:spcPts val="0"/>
                        </a:spcBef>
                        <a:spcAft>
                          <a:spcPts val="0"/>
                        </a:spcAft>
                        <a:buNone/>
                      </a:pPr>
                      <a:r>
                        <a:t/>
                      </a:r>
                      <a:endParaRPr sz="1100">
                        <a:solidFill>
                          <a:schemeClr val="dk1"/>
                        </a:solidFill>
                        <a:latin typeface="Margarine"/>
                        <a:ea typeface="Margarine"/>
                        <a:cs typeface="Margarine"/>
                        <a:sym typeface="Margarine"/>
                      </a:endParaRPr>
                    </a:p>
                    <a:p>
                      <a:pPr indent="0" lvl="0" marL="0" rtl="0" algn="l">
                        <a:lnSpc>
                          <a:spcPct val="114000"/>
                        </a:lnSpc>
                        <a:spcBef>
                          <a:spcPts val="0"/>
                        </a:spcBef>
                        <a:spcAft>
                          <a:spcPts val="0"/>
                        </a:spcAft>
                        <a:buNone/>
                      </a:pPr>
                      <a:r>
                        <a:t/>
                      </a:r>
                      <a:endParaRPr sz="11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100">
                        <a:solidFill>
                          <a:schemeClr val="dk1"/>
                        </a:solidFill>
                        <a:latin typeface="Margarine"/>
                        <a:ea typeface="Margarine"/>
                        <a:cs typeface="Margarine"/>
                        <a:sym typeface="Margarine"/>
                      </a:endParaRPr>
                    </a:p>
                    <a:p>
                      <a:pPr indent="0" lvl="0" marL="0" rtl="0" algn="l">
                        <a:spcBef>
                          <a:spcPts val="0"/>
                        </a:spcBef>
                        <a:spcAft>
                          <a:spcPts val="0"/>
                        </a:spcAft>
                        <a:buNone/>
                      </a:pPr>
                      <a:r>
                        <a:rPr lang="en" sz="1100">
                          <a:solidFill>
                            <a:schemeClr val="dk1"/>
                          </a:solidFill>
                          <a:latin typeface="Margarine"/>
                          <a:ea typeface="Margarine"/>
                          <a:cs typeface="Margarine"/>
                          <a:sym typeface="Margarine"/>
                        </a:rPr>
                        <a:t>Dad gave the two boys ________ pens. Tommy has ________ more pens than Dominic.</a:t>
                      </a:r>
                      <a:endParaRPr sz="1100">
                        <a:solidFill>
                          <a:schemeClr val="dk1"/>
                        </a:solidFill>
                        <a:latin typeface="Margarine"/>
                        <a:ea typeface="Margarine"/>
                        <a:cs typeface="Margarine"/>
                        <a:sym typeface="Margarine"/>
                      </a:endParaRPr>
                    </a:p>
                  </a:txBody>
                  <a:tcPr marT="91425" marB="91425" marR="91425" marL="91425"/>
                </a:tc>
                <a:tc>
                  <a:txBody>
                    <a:bodyPr/>
                    <a:lstStyle/>
                    <a:p>
                      <a:pPr indent="0" lvl="0" marL="0" rtl="0" algn="ctr">
                        <a:spcBef>
                          <a:spcPts val="0"/>
                        </a:spcBef>
                        <a:spcAft>
                          <a:spcPts val="0"/>
                        </a:spcAft>
                        <a:buNone/>
                      </a:pPr>
                      <a:r>
                        <a:rPr lang="en" sz="1200">
                          <a:latin typeface="Margarine"/>
                          <a:ea typeface="Margarine"/>
                          <a:cs typeface="Margarine"/>
                          <a:sym typeface="Margarine"/>
                        </a:rPr>
                        <a:t>Write the missing numbers on the clock.</a:t>
                      </a:r>
                      <a:endParaRPr sz="1200">
                        <a:latin typeface="Margarine"/>
                        <a:ea typeface="Margarine"/>
                        <a:cs typeface="Margarine"/>
                        <a:sym typeface="Margarine"/>
                      </a:endParaRPr>
                    </a:p>
                    <a:p>
                      <a:pPr indent="0" lvl="0" marL="0" rtl="0" algn="ctr">
                        <a:spcBef>
                          <a:spcPts val="0"/>
                        </a:spcBef>
                        <a:spcAft>
                          <a:spcPts val="0"/>
                        </a:spcAft>
                        <a:buNone/>
                      </a:pPr>
                      <a:r>
                        <a:t/>
                      </a:r>
                      <a:endParaRPr sz="1200">
                        <a:latin typeface="Margarine"/>
                        <a:ea typeface="Margarine"/>
                        <a:cs typeface="Margarine"/>
                        <a:sym typeface="Margarine"/>
                      </a:endParaRPr>
                    </a:p>
                    <a:p>
                      <a:pPr indent="0" lvl="0" marL="0" rtl="0" algn="ctr">
                        <a:spcBef>
                          <a:spcPts val="0"/>
                        </a:spcBef>
                        <a:spcAft>
                          <a:spcPts val="0"/>
                        </a:spcAft>
                        <a:buNone/>
                      </a:pPr>
                      <a:r>
                        <a:t/>
                      </a:r>
                      <a:endParaRPr sz="1200">
                        <a:latin typeface="Margarine"/>
                        <a:ea typeface="Margarine"/>
                        <a:cs typeface="Margarine"/>
                        <a:sym typeface="Margarine"/>
                      </a:endParaRPr>
                    </a:p>
                    <a:p>
                      <a:pPr indent="0" lvl="0" marL="0" rtl="0" algn="ctr">
                        <a:spcBef>
                          <a:spcPts val="0"/>
                        </a:spcBef>
                        <a:spcAft>
                          <a:spcPts val="0"/>
                        </a:spcAft>
                        <a:buNone/>
                      </a:pPr>
                      <a:r>
                        <a:t/>
                      </a:r>
                      <a:endParaRPr sz="1200">
                        <a:latin typeface="Margarine"/>
                        <a:ea typeface="Margarine"/>
                        <a:cs typeface="Margarine"/>
                        <a:sym typeface="Margarine"/>
                      </a:endParaRPr>
                    </a:p>
                    <a:p>
                      <a:pPr indent="0" lvl="0" marL="0" rtl="0" algn="ctr">
                        <a:spcBef>
                          <a:spcPts val="0"/>
                        </a:spcBef>
                        <a:spcAft>
                          <a:spcPts val="0"/>
                        </a:spcAft>
                        <a:buNone/>
                      </a:pPr>
                      <a:r>
                        <a:t/>
                      </a:r>
                      <a:endParaRPr sz="1200">
                        <a:latin typeface="Margarine"/>
                        <a:ea typeface="Margarine"/>
                        <a:cs typeface="Margarine"/>
                        <a:sym typeface="Margarine"/>
                      </a:endParaRPr>
                    </a:p>
                    <a:p>
                      <a:pPr indent="0" lvl="0" marL="0" rtl="0" algn="ctr">
                        <a:spcBef>
                          <a:spcPts val="0"/>
                        </a:spcBef>
                        <a:spcAft>
                          <a:spcPts val="0"/>
                        </a:spcAft>
                        <a:buNone/>
                      </a:pPr>
                      <a:r>
                        <a:t/>
                      </a:r>
                      <a:endParaRPr sz="1200">
                        <a:latin typeface="Margarine"/>
                        <a:ea typeface="Margarine"/>
                        <a:cs typeface="Margarine"/>
                        <a:sym typeface="Margarine"/>
                      </a:endParaRPr>
                    </a:p>
                    <a:p>
                      <a:pPr indent="0" lvl="0" marL="0" rtl="0" algn="ctr">
                        <a:spcBef>
                          <a:spcPts val="0"/>
                        </a:spcBef>
                        <a:spcAft>
                          <a:spcPts val="0"/>
                        </a:spcAft>
                        <a:buNone/>
                      </a:pPr>
                      <a:r>
                        <a:t/>
                      </a:r>
                      <a:endParaRPr sz="1200">
                        <a:latin typeface="Margarine"/>
                        <a:ea typeface="Margarine"/>
                        <a:cs typeface="Margarine"/>
                        <a:sym typeface="Margarine"/>
                      </a:endParaRPr>
                    </a:p>
                    <a:p>
                      <a:pPr indent="0" lvl="0" marL="0" rtl="0" algn="ctr">
                        <a:spcBef>
                          <a:spcPts val="0"/>
                        </a:spcBef>
                        <a:spcAft>
                          <a:spcPts val="0"/>
                        </a:spcAft>
                        <a:buNone/>
                      </a:pPr>
                      <a:r>
                        <a:t/>
                      </a:r>
                      <a:endParaRPr sz="1200">
                        <a:latin typeface="Margarine"/>
                        <a:ea typeface="Margarine"/>
                        <a:cs typeface="Margarine"/>
                        <a:sym typeface="Margarine"/>
                      </a:endParaRPr>
                    </a:p>
                    <a:p>
                      <a:pPr indent="0" lvl="0" marL="0" rtl="0" algn="ctr">
                        <a:spcBef>
                          <a:spcPts val="0"/>
                        </a:spcBef>
                        <a:spcAft>
                          <a:spcPts val="0"/>
                        </a:spcAft>
                        <a:buNone/>
                      </a:pPr>
                      <a:r>
                        <a:t/>
                      </a:r>
                      <a:endParaRPr sz="1200">
                        <a:latin typeface="Margarine"/>
                        <a:ea typeface="Margarine"/>
                        <a:cs typeface="Margarine"/>
                        <a:sym typeface="Margarine"/>
                      </a:endParaRPr>
                    </a:p>
                    <a:p>
                      <a:pPr indent="0" lvl="0" marL="0" rtl="0" algn="ctr">
                        <a:spcBef>
                          <a:spcPts val="0"/>
                        </a:spcBef>
                        <a:spcAft>
                          <a:spcPts val="0"/>
                        </a:spcAft>
                        <a:buNone/>
                      </a:pPr>
                      <a:r>
                        <a:t/>
                      </a:r>
                      <a:endParaRPr sz="1200">
                        <a:latin typeface="Margarine"/>
                        <a:ea typeface="Margarine"/>
                        <a:cs typeface="Margarine"/>
                        <a:sym typeface="Margarine"/>
                      </a:endParaRPr>
                    </a:p>
                    <a:p>
                      <a:pPr indent="0" lvl="0" marL="0" rtl="0" algn="l">
                        <a:lnSpc>
                          <a:spcPct val="114000"/>
                        </a:lnSpc>
                        <a:spcBef>
                          <a:spcPts val="0"/>
                        </a:spcBef>
                        <a:spcAft>
                          <a:spcPts val="0"/>
                        </a:spcAft>
                        <a:buNone/>
                      </a:pPr>
                      <a:r>
                        <a:t/>
                      </a:r>
                      <a:endParaRPr sz="1100">
                        <a:solidFill>
                          <a:schemeClr val="dk1"/>
                        </a:solidFill>
                        <a:latin typeface="Margarine"/>
                        <a:ea typeface="Margarine"/>
                        <a:cs typeface="Margarine"/>
                        <a:sym typeface="Margarine"/>
                      </a:endParaRPr>
                    </a:p>
                    <a:p>
                      <a:pPr indent="0" lvl="0" marL="0" rtl="0" algn="ctr">
                        <a:lnSpc>
                          <a:spcPct val="114000"/>
                        </a:lnSpc>
                        <a:spcBef>
                          <a:spcPts val="0"/>
                        </a:spcBef>
                        <a:spcAft>
                          <a:spcPts val="0"/>
                        </a:spcAft>
                        <a:buNone/>
                      </a:pPr>
                      <a:r>
                        <a:rPr lang="en" sz="1100">
                          <a:solidFill>
                            <a:schemeClr val="dk1"/>
                          </a:solidFill>
                          <a:latin typeface="Margarine"/>
                          <a:ea typeface="Margarine"/>
                          <a:cs typeface="Margarine"/>
                          <a:sym typeface="Margarine"/>
                        </a:rPr>
                        <a:t>Jordan eats dinner at 7:00pm. Jordan goes to bed 2 hours after dinner. What time does Jordan go to bed? Draw hands on the clock to show what time Jordan goes to bed. </a:t>
                      </a:r>
                      <a:endParaRPr sz="1100">
                        <a:latin typeface="Margarine"/>
                        <a:ea typeface="Margarine"/>
                        <a:cs typeface="Margarine"/>
                        <a:sym typeface="Margarine"/>
                      </a:endParaRPr>
                    </a:p>
                  </a:txBody>
                  <a:tcPr marT="91425" marB="91425" marR="91425" marL="91425"/>
                </a:tc>
                <a:tc>
                  <a:txBody>
                    <a:bodyPr/>
                    <a:lstStyle/>
                    <a:p>
                      <a:pPr indent="0" lvl="0" marL="0" rtl="0" algn="ctr">
                        <a:spcBef>
                          <a:spcPts val="0"/>
                        </a:spcBef>
                        <a:spcAft>
                          <a:spcPts val="0"/>
                        </a:spcAft>
                        <a:buNone/>
                      </a:pPr>
                      <a:r>
                        <a:rPr lang="en" sz="1200">
                          <a:latin typeface="Margarine"/>
                          <a:ea typeface="Margarine"/>
                          <a:cs typeface="Margarine"/>
                          <a:sym typeface="Margarine"/>
                        </a:rPr>
                        <a:t>Draw an hour hand to show the time.</a:t>
                      </a:r>
                      <a:endParaRPr sz="1200">
                        <a:latin typeface="Margarine"/>
                        <a:ea typeface="Margarine"/>
                        <a:cs typeface="Margarine"/>
                        <a:sym typeface="Margarine"/>
                      </a:endParaRPr>
                    </a:p>
                    <a:p>
                      <a:pPr indent="0" lvl="0" marL="0" rtl="0" algn="ctr">
                        <a:spcBef>
                          <a:spcPts val="0"/>
                        </a:spcBef>
                        <a:spcAft>
                          <a:spcPts val="0"/>
                        </a:spcAft>
                        <a:buNone/>
                      </a:pPr>
                      <a:r>
                        <a:t/>
                      </a:r>
                      <a:endParaRPr sz="1200">
                        <a:latin typeface="Margarine"/>
                        <a:ea typeface="Margarine"/>
                        <a:cs typeface="Margarine"/>
                        <a:sym typeface="Margarine"/>
                      </a:endParaRPr>
                    </a:p>
                    <a:p>
                      <a:pPr indent="0" lvl="0" marL="0" rtl="0" algn="ctr">
                        <a:spcBef>
                          <a:spcPts val="0"/>
                        </a:spcBef>
                        <a:spcAft>
                          <a:spcPts val="0"/>
                        </a:spcAft>
                        <a:buNone/>
                      </a:pPr>
                      <a:r>
                        <a:t/>
                      </a:r>
                      <a:endParaRPr sz="1200">
                        <a:latin typeface="Margarine"/>
                        <a:ea typeface="Margarine"/>
                        <a:cs typeface="Margarine"/>
                        <a:sym typeface="Margarine"/>
                      </a:endParaRPr>
                    </a:p>
                    <a:p>
                      <a:pPr indent="0" lvl="0" marL="0" rtl="0" algn="ctr">
                        <a:spcBef>
                          <a:spcPts val="0"/>
                        </a:spcBef>
                        <a:spcAft>
                          <a:spcPts val="0"/>
                        </a:spcAft>
                        <a:buNone/>
                      </a:pPr>
                      <a:r>
                        <a:t/>
                      </a:r>
                      <a:endParaRPr sz="1200">
                        <a:latin typeface="Margarine"/>
                        <a:ea typeface="Margarine"/>
                        <a:cs typeface="Margarine"/>
                        <a:sym typeface="Margarine"/>
                      </a:endParaRPr>
                    </a:p>
                    <a:p>
                      <a:pPr indent="0" lvl="0" marL="0" rtl="0" algn="ctr">
                        <a:spcBef>
                          <a:spcPts val="0"/>
                        </a:spcBef>
                        <a:spcAft>
                          <a:spcPts val="0"/>
                        </a:spcAft>
                        <a:buNone/>
                      </a:pPr>
                      <a:r>
                        <a:t/>
                      </a:r>
                      <a:endParaRPr sz="1200">
                        <a:latin typeface="Margarine"/>
                        <a:ea typeface="Margarine"/>
                        <a:cs typeface="Margarine"/>
                        <a:sym typeface="Margarine"/>
                      </a:endParaRPr>
                    </a:p>
                    <a:p>
                      <a:pPr indent="0" lvl="0" marL="0" rtl="0" algn="ctr">
                        <a:spcBef>
                          <a:spcPts val="0"/>
                        </a:spcBef>
                        <a:spcAft>
                          <a:spcPts val="0"/>
                        </a:spcAft>
                        <a:buNone/>
                      </a:pPr>
                      <a:r>
                        <a:t/>
                      </a:r>
                      <a:endParaRPr sz="1200">
                        <a:latin typeface="Margarine"/>
                        <a:ea typeface="Margarine"/>
                        <a:cs typeface="Margarine"/>
                        <a:sym typeface="Margarine"/>
                      </a:endParaRPr>
                    </a:p>
                    <a:p>
                      <a:pPr indent="0" lvl="0" marL="0" rtl="0" algn="ctr">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ctr">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ctr">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ctr">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ctr">
                        <a:spcBef>
                          <a:spcPts val="0"/>
                        </a:spcBef>
                        <a:spcAft>
                          <a:spcPts val="0"/>
                        </a:spcAft>
                        <a:buClr>
                          <a:schemeClr val="dk1"/>
                        </a:buClr>
                        <a:buSzPts val="1100"/>
                        <a:buFont typeface="Arial"/>
                        <a:buNone/>
                      </a:pPr>
                      <a:r>
                        <a:rPr lang="en" sz="1200">
                          <a:solidFill>
                            <a:schemeClr val="dk1"/>
                          </a:solidFill>
                          <a:latin typeface="Margarine"/>
                          <a:ea typeface="Margarine"/>
                          <a:cs typeface="Margarine"/>
                          <a:sym typeface="Margarine"/>
                        </a:rPr>
                        <a:t>Sarah eats lunch at 12:00. She has a snack 2 hours before she eats lunch. Draw a circle around the clock above that shows what time Sarah has a snack.</a:t>
                      </a:r>
                      <a:endParaRPr sz="1200">
                        <a:solidFill>
                          <a:schemeClr val="dk1"/>
                        </a:solidFill>
                        <a:latin typeface="Margarine"/>
                        <a:ea typeface="Margarine"/>
                        <a:cs typeface="Margarine"/>
                        <a:sym typeface="Margarine"/>
                      </a:endParaRPr>
                    </a:p>
                    <a:p>
                      <a:pPr indent="0" lvl="0" marL="0" rtl="0" algn="ctr">
                        <a:spcBef>
                          <a:spcPts val="0"/>
                        </a:spcBef>
                        <a:spcAft>
                          <a:spcPts val="0"/>
                        </a:spcAft>
                        <a:buNone/>
                      </a:pPr>
                      <a:r>
                        <a:t/>
                      </a:r>
                      <a:endParaRPr sz="1200">
                        <a:latin typeface="Margarine"/>
                        <a:ea typeface="Margarine"/>
                        <a:cs typeface="Margarine"/>
                        <a:sym typeface="Margarine"/>
                      </a:endParaRPr>
                    </a:p>
                  </a:txBody>
                  <a:tcPr marT="91425" marB="91425" marR="91425" marL="91425"/>
                </a:tc>
                <a:tc>
                  <a:txBody>
                    <a:bodyPr/>
                    <a:lstStyle/>
                    <a:p>
                      <a:pPr indent="0" lvl="0" marL="0" rtl="0" algn="ctr">
                        <a:spcBef>
                          <a:spcPts val="0"/>
                        </a:spcBef>
                        <a:spcAft>
                          <a:spcPts val="0"/>
                        </a:spcAft>
                        <a:buNone/>
                      </a:pPr>
                      <a:r>
                        <a:rPr lang="en" sz="1200">
                          <a:latin typeface="Margarine"/>
                          <a:ea typeface="Margarine"/>
                          <a:cs typeface="Margarine"/>
                          <a:sym typeface="Margarine"/>
                        </a:rPr>
                        <a:t>Color: 3 ovals, 1 hexagon, 2 trapezoids, 2 stars</a:t>
                      </a:r>
                      <a:endParaRPr sz="1200">
                        <a:latin typeface="Margarine"/>
                        <a:ea typeface="Margarine"/>
                        <a:cs typeface="Margarine"/>
                        <a:sym typeface="Margarine"/>
                      </a:endParaRPr>
                    </a:p>
                    <a:p>
                      <a:pPr indent="0" lvl="0" marL="0" rtl="0" algn="ctr">
                        <a:spcBef>
                          <a:spcPts val="0"/>
                        </a:spcBef>
                        <a:spcAft>
                          <a:spcPts val="0"/>
                        </a:spcAft>
                        <a:buNone/>
                      </a:pPr>
                      <a:r>
                        <a:t/>
                      </a:r>
                      <a:endParaRPr sz="1200">
                        <a:latin typeface="Margarine"/>
                        <a:ea typeface="Margarine"/>
                        <a:cs typeface="Margarine"/>
                        <a:sym typeface="Margarine"/>
                      </a:endParaRPr>
                    </a:p>
                    <a:p>
                      <a:pPr indent="0" lvl="0" marL="0" rtl="0" algn="ctr">
                        <a:spcBef>
                          <a:spcPts val="0"/>
                        </a:spcBef>
                        <a:spcAft>
                          <a:spcPts val="0"/>
                        </a:spcAft>
                        <a:buNone/>
                      </a:pPr>
                      <a:r>
                        <a:t/>
                      </a:r>
                      <a:endParaRPr sz="1200">
                        <a:latin typeface="Margarine"/>
                        <a:ea typeface="Margarine"/>
                        <a:cs typeface="Margarine"/>
                        <a:sym typeface="Margarine"/>
                      </a:endParaRPr>
                    </a:p>
                    <a:p>
                      <a:pPr indent="0" lvl="0" marL="0" rtl="0" algn="ctr">
                        <a:spcBef>
                          <a:spcPts val="0"/>
                        </a:spcBef>
                        <a:spcAft>
                          <a:spcPts val="0"/>
                        </a:spcAft>
                        <a:buNone/>
                      </a:pPr>
                      <a:r>
                        <a:t/>
                      </a:r>
                      <a:endParaRPr sz="1200">
                        <a:latin typeface="Margarine"/>
                        <a:ea typeface="Margarine"/>
                        <a:cs typeface="Margarine"/>
                        <a:sym typeface="Margarine"/>
                      </a:endParaRPr>
                    </a:p>
                    <a:p>
                      <a:pPr indent="0" lvl="0" marL="0" rtl="0" algn="ctr">
                        <a:spcBef>
                          <a:spcPts val="0"/>
                        </a:spcBef>
                        <a:spcAft>
                          <a:spcPts val="0"/>
                        </a:spcAft>
                        <a:buNone/>
                      </a:pPr>
                      <a:r>
                        <a:t/>
                      </a:r>
                      <a:endParaRPr sz="1200">
                        <a:latin typeface="Margarine"/>
                        <a:ea typeface="Margarine"/>
                        <a:cs typeface="Margarine"/>
                        <a:sym typeface="Margarine"/>
                      </a:endParaRPr>
                    </a:p>
                    <a:p>
                      <a:pPr indent="0" lvl="0" marL="0" rtl="0" algn="ctr">
                        <a:spcBef>
                          <a:spcPts val="0"/>
                        </a:spcBef>
                        <a:spcAft>
                          <a:spcPts val="0"/>
                        </a:spcAft>
                        <a:buNone/>
                      </a:pPr>
                      <a:r>
                        <a:t/>
                      </a:r>
                      <a:endParaRPr sz="1200">
                        <a:latin typeface="Margarine"/>
                        <a:ea typeface="Margarine"/>
                        <a:cs typeface="Margarine"/>
                        <a:sym typeface="Margarine"/>
                      </a:endParaRPr>
                    </a:p>
                    <a:p>
                      <a:pPr indent="0" lvl="0" marL="0" rtl="0" algn="ctr">
                        <a:spcBef>
                          <a:spcPts val="0"/>
                        </a:spcBef>
                        <a:spcAft>
                          <a:spcPts val="0"/>
                        </a:spcAft>
                        <a:buNone/>
                      </a:pPr>
                      <a:r>
                        <a:t/>
                      </a:r>
                      <a:endParaRPr sz="1200">
                        <a:latin typeface="Margarine"/>
                        <a:ea typeface="Margarine"/>
                        <a:cs typeface="Margarine"/>
                        <a:sym typeface="Margarine"/>
                      </a:endParaRPr>
                    </a:p>
                    <a:p>
                      <a:pPr indent="0" lvl="0" marL="0" rtl="0" algn="ctr">
                        <a:spcBef>
                          <a:spcPts val="0"/>
                        </a:spcBef>
                        <a:spcAft>
                          <a:spcPts val="0"/>
                        </a:spcAft>
                        <a:buNone/>
                      </a:pPr>
                      <a:r>
                        <a:t/>
                      </a:r>
                      <a:endParaRPr sz="1200">
                        <a:latin typeface="Margarine"/>
                        <a:ea typeface="Margarine"/>
                        <a:cs typeface="Margarine"/>
                        <a:sym typeface="Margarine"/>
                      </a:endParaRPr>
                    </a:p>
                    <a:p>
                      <a:pPr indent="0" lvl="0" marL="0" rtl="0" algn="l">
                        <a:spcBef>
                          <a:spcPts val="0"/>
                        </a:spcBef>
                        <a:spcAft>
                          <a:spcPts val="0"/>
                        </a:spcAft>
                        <a:buNone/>
                      </a:pPr>
                      <a:r>
                        <a:t/>
                      </a:r>
                      <a:endParaRPr sz="1200">
                        <a:latin typeface="Margarine"/>
                        <a:ea typeface="Margarine"/>
                        <a:cs typeface="Margarine"/>
                        <a:sym typeface="Margarine"/>
                      </a:endParaRPr>
                    </a:p>
                    <a:p>
                      <a:pPr indent="0" lvl="0" marL="0" rtl="0" algn="ctr">
                        <a:lnSpc>
                          <a:spcPct val="114000"/>
                        </a:lnSpc>
                        <a:spcBef>
                          <a:spcPts val="0"/>
                        </a:spcBef>
                        <a:spcAft>
                          <a:spcPts val="0"/>
                        </a:spcAft>
                        <a:buClr>
                          <a:schemeClr val="dk1"/>
                        </a:buClr>
                        <a:buSzPts val="1100"/>
                        <a:buFont typeface="Arial"/>
                        <a:buNone/>
                      </a:pPr>
                      <a:r>
                        <a:rPr lang="en" sz="1100">
                          <a:solidFill>
                            <a:schemeClr val="dk1"/>
                          </a:solidFill>
                          <a:latin typeface="Margarine"/>
                          <a:ea typeface="Margarine"/>
                          <a:cs typeface="Margarine"/>
                          <a:sym typeface="Margarine"/>
                        </a:rPr>
                        <a:t>There are 3 ovals, 3 stars, 4 trapezoids, and 2 hexagons. Write a number sentence below to show how many shapes there are in all. </a:t>
                      </a:r>
                      <a:endParaRPr sz="1100">
                        <a:solidFill>
                          <a:schemeClr val="dk1"/>
                        </a:solidFill>
                        <a:latin typeface="Margarine"/>
                        <a:ea typeface="Margarine"/>
                        <a:cs typeface="Margarine"/>
                        <a:sym typeface="Margarine"/>
                      </a:endParaRPr>
                    </a:p>
                    <a:p>
                      <a:pPr indent="0" lvl="0" marL="0" rtl="0" algn="ctr">
                        <a:lnSpc>
                          <a:spcPct val="114000"/>
                        </a:lnSpc>
                        <a:spcBef>
                          <a:spcPts val="0"/>
                        </a:spcBef>
                        <a:spcAft>
                          <a:spcPts val="0"/>
                        </a:spcAft>
                        <a:buClr>
                          <a:schemeClr val="dk1"/>
                        </a:buClr>
                        <a:buSzPts val="1100"/>
                        <a:buFont typeface="Arial"/>
                        <a:buNone/>
                      </a:pPr>
                      <a:r>
                        <a:t/>
                      </a:r>
                      <a:endParaRPr sz="1100">
                        <a:solidFill>
                          <a:schemeClr val="dk1"/>
                        </a:solidFill>
                        <a:latin typeface="Margarine"/>
                        <a:ea typeface="Margarine"/>
                        <a:cs typeface="Margarine"/>
                        <a:sym typeface="Margarine"/>
                      </a:endParaRPr>
                    </a:p>
                    <a:p>
                      <a:pPr indent="0" lvl="0" marL="0" rtl="0" algn="ctr">
                        <a:lnSpc>
                          <a:spcPct val="114000"/>
                        </a:lnSpc>
                        <a:spcBef>
                          <a:spcPts val="0"/>
                        </a:spcBef>
                        <a:spcAft>
                          <a:spcPts val="0"/>
                        </a:spcAft>
                        <a:buNone/>
                      </a:pPr>
                      <a:r>
                        <a:rPr lang="en" sz="650">
                          <a:solidFill>
                            <a:schemeClr val="dk1"/>
                          </a:solidFill>
                          <a:latin typeface="Margarine"/>
                          <a:ea typeface="Margarine"/>
                          <a:cs typeface="Margarine"/>
                          <a:sym typeface="Margarine"/>
                        </a:rPr>
                        <a:t>______ + ______ + ______ + ______ = ______</a:t>
                      </a:r>
                      <a:endParaRPr sz="650">
                        <a:latin typeface="Margarine"/>
                        <a:ea typeface="Margarine"/>
                        <a:cs typeface="Margarine"/>
                        <a:sym typeface="Margarine"/>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sp>
        <p:nvSpPr>
          <p:cNvPr id="165" name="Google Shape;165;p31"/>
          <p:cNvSpPr txBox="1"/>
          <p:nvPr/>
        </p:nvSpPr>
        <p:spPr>
          <a:xfrm>
            <a:off x="2286000" y="412375"/>
            <a:ext cx="54864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100">
                <a:latin typeface="McLaren"/>
                <a:ea typeface="McLaren"/>
                <a:cs typeface="McLaren"/>
                <a:sym typeface="McLaren"/>
              </a:rPr>
              <a:t>Week of June 17</a:t>
            </a:r>
            <a:endParaRPr sz="2100">
              <a:latin typeface="McLaren"/>
              <a:ea typeface="McLaren"/>
              <a:cs typeface="McLaren"/>
              <a:sym typeface="McLaren"/>
            </a:endParaRPr>
          </a:p>
        </p:txBody>
      </p:sp>
      <p:pic>
        <p:nvPicPr>
          <p:cNvPr id="166" name="Google Shape;166;p31"/>
          <p:cNvPicPr preferRelativeResize="0"/>
          <p:nvPr/>
        </p:nvPicPr>
        <p:blipFill rotWithShape="1">
          <a:blip r:embed="rId3">
            <a:alphaModFix/>
          </a:blip>
          <a:srcRect b="0" l="3359" r="5358" t="0"/>
          <a:stretch/>
        </p:blipFill>
        <p:spPr>
          <a:xfrm>
            <a:off x="365750" y="1580675"/>
            <a:ext cx="1696300" cy="1796075"/>
          </a:xfrm>
          <a:prstGeom prst="rect">
            <a:avLst/>
          </a:prstGeom>
          <a:noFill/>
          <a:ln>
            <a:noFill/>
          </a:ln>
        </p:spPr>
      </p:pic>
      <p:pic>
        <p:nvPicPr>
          <p:cNvPr id="167" name="Google Shape;167;p31"/>
          <p:cNvPicPr preferRelativeResize="0"/>
          <p:nvPr/>
        </p:nvPicPr>
        <p:blipFill rotWithShape="1">
          <a:blip r:embed="rId4">
            <a:alphaModFix/>
          </a:blip>
          <a:srcRect b="0" l="5725" r="8053" t="0"/>
          <a:stretch/>
        </p:blipFill>
        <p:spPr>
          <a:xfrm>
            <a:off x="2286000" y="1580675"/>
            <a:ext cx="1696300" cy="1822026"/>
          </a:xfrm>
          <a:prstGeom prst="rect">
            <a:avLst/>
          </a:prstGeom>
          <a:noFill/>
          <a:ln>
            <a:noFill/>
          </a:ln>
        </p:spPr>
      </p:pic>
      <p:pic>
        <p:nvPicPr>
          <p:cNvPr id="168" name="Google Shape;168;p31"/>
          <p:cNvPicPr preferRelativeResize="0"/>
          <p:nvPr/>
        </p:nvPicPr>
        <p:blipFill rotWithShape="1">
          <a:blip r:embed="rId4">
            <a:alphaModFix/>
          </a:blip>
          <a:srcRect b="0" l="6167" r="7454" t="0"/>
          <a:stretch/>
        </p:blipFill>
        <p:spPr>
          <a:xfrm>
            <a:off x="4183375" y="1582225"/>
            <a:ext cx="1696300" cy="1818930"/>
          </a:xfrm>
          <a:prstGeom prst="rect">
            <a:avLst/>
          </a:prstGeom>
          <a:noFill/>
          <a:ln>
            <a:noFill/>
          </a:ln>
        </p:spPr>
      </p:pic>
      <p:pic>
        <p:nvPicPr>
          <p:cNvPr id="169" name="Google Shape;169;p31"/>
          <p:cNvPicPr preferRelativeResize="0"/>
          <p:nvPr/>
        </p:nvPicPr>
        <p:blipFill rotWithShape="1">
          <a:blip r:embed="rId5">
            <a:alphaModFix/>
          </a:blip>
          <a:srcRect b="0" l="4831" r="5369" t="0"/>
          <a:stretch/>
        </p:blipFill>
        <p:spPr>
          <a:xfrm>
            <a:off x="6080750" y="1580675"/>
            <a:ext cx="1696300" cy="1781235"/>
          </a:xfrm>
          <a:prstGeom prst="rect">
            <a:avLst/>
          </a:prstGeom>
          <a:noFill/>
          <a:ln>
            <a:noFill/>
          </a:ln>
        </p:spPr>
      </p:pic>
      <p:pic>
        <p:nvPicPr>
          <p:cNvPr id="170" name="Google Shape;170;p31"/>
          <p:cNvPicPr preferRelativeResize="0"/>
          <p:nvPr/>
        </p:nvPicPr>
        <p:blipFill rotWithShape="1">
          <a:blip r:embed="rId5">
            <a:alphaModFix/>
          </a:blip>
          <a:srcRect b="0" l="4158" r="5236" t="0"/>
          <a:stretch/>
        </p:blipFill>
        <p:spPr>
          <a:xfrm>
            <a:off x="7975975" y="1580675"/>
            <a:ext cx="1696300" cy="1765400"/>
          </a:xfrm>
          <a:prstGeom prst="rect">
            <a:avLst/>
          </a:prstGeom>
          <a:noFill/>
          <a:ln>
            <a:noFill/>
          </a:ln>
        </p:spPr>
      </p:pic>
      <p:pic>
        <p:nvPicPr>
          <p:cNvPr id="171" name="Google Shape;171;p31"/>
          <p:cNvPicPr preferRelativeResize="0"/>
          <p:nvPr/>
        </p:nvPicPr>
        <p:blipFill rotWithShape="1">
          <a:blip r:embed="rId6">
            <a:alphaModFix/>
          </a:blip>
          <a:srcRect b="0" l="8458" r="9661" t="15160"/>
          <a:stretch/>
        </p:blipFill>
        <p:spPr>
          <a:xfrm>
            <a:off x="2286000" y="4205975"/>
            <a:ext cx="1696300" cy="1657361"/>
          </a:xfrm>
          <a:prstGeom prst="rect">
            <a:avLst/>
          </a:prstGeom>
          <a:noFill/>
          <a:ln>
            <a:noFill/>
          </a:ln>
        </p:spPr>
      </p:pic>
      <p:pic>
        <p:nvPicPr>
          <p:cNvPr id="172" name="Google Shape;172;p31"/>
          <p:cNvPicPr preferRelativeResize="0"/>
          <p:nvPr/>
        </p:nvPicPr>
        <p:blipFill rotWithShape="1">
          <a:blip r:embed="rId7">
            <a:alphaModFix/>
          </a:blip>
          <a:srcRect b="0" l="72482" r="0" t="26172"/>
          <a:stretch/>
        </p:blipFill>
        <p:spPr>
          <a:xfrm>
            <a:off x="5332126" y="4430231"/>
            <a:ext cx="620998" cy="755713"/>
          </a:xfrm>
          <a:prstGeom prst="rect">
            <a:avLst/>
          </a:prstGeom>
          <a:noFill/>
          <a:ln>
            <a:noFill/>
          </a:ln>
        </p:spPr>
      </p:pic>
      <p:pic>
        <p:nvPicPr>
          <p:cNvPr id="173" name="Google Shape;173;p31"/>
          <p:cNvPicPr preferRelativeResize="0"/>
          <p:nvPr/>
        </p:nvPicPr>
        <p:blipFill rotWithShape="1">
          <a:blip r:embed="rId7">
            <a:alphaModFix/>
          </a:blip>
          <a:srcRect b="0" l="1947" r="67850" t="23301"/>
          <a:stretch/>
        </p:blipFill>
        <p:spPr>
          <a:xfrm>
            <a:off x="4105275" y="4415525"/>
            <a:ext cx="681584" cy="785125"/>
          </a:xfrm>
          <a:prstGeom prst="rect">
            <a:avLst/>
          </a:prstGeom>
          <a:noFill/>
          <a:ln>
            <a:noFill/>
          </a:ln>
        </p:spPr>
      </p:pic>
      <p:pic>
        <p:nvPicPr>
          <p:cNvPr id="174" name="Google Shape;174;p31"/>
          <p:cNvPicPr preferRelativeResize="0"/>
          <p:nvPr/>
        </p:nvPicPr>
        <p:blipFill rotWithShape="1">
          <a:blip r:embed="rId7">
            <a:alphaModFix/>
          </a:blip>
          <a:srcRect b="0" l="37098" r="35384" t="26172"/>
          <a:stretch/>
        </p:blipFill>
        <p:spPr>
          <a:xfrm>
            <a:off x="4711128" y="4430231"/>
            <a:ext cx="620998" cy="755713"/>
          </a:xfrm>
          <a:prstGeom prst="rect">
            <a:avLst/>
          </a:prstGeom>
          <a:noFill/>
          <a:ln>
            <a:noFill/>
          </a:ln>
        </p:spPr>
      </p:pic>
      <p:pic>
        <p:nvPicPr>
          <p:cNvPr id="175" name="Google Shape;175;p31"/>
          <p:cNvPicPr preferRelativeResize="0"/>
          <p:nvPr/>
        </p:nvPicPr>
        <p:blipFill rotWithShape="1">
          <a:blip r:embed="rId8">
            <a:alphaModFix/>
          </a:blip>
          <a:srcRect b="0" l="25840" r="1695" t="0"/>
          <a:stretch/>
        </p:blipFill>
        <p:spPr>
          <a:xfrm>
            <a:off x="6008450" y="4347471"/>
            <a:ext cx="1840875" cy="1287254"/>
          </a:xfrm>
          <a:prstGeom prst="rect">
            <a:avLst/>
          </a:prstGeom>
          <a:noFill/>
          <a:ln>
            <a:noFill/>
          </a:ln>
        </p:spPr>
      </p:pic>
      <p:pic>
        <p:nvPicPr>
          <p:cNvPr id="176" name="Google Shape;176;p31"/>
          <p:cNvPicPr preferRelativeResize="0"/>
          <p:nvPr/>
        </p:nvPicPr>
        <p:blipFill rotWithShape="1">
          <a:blip r:embed="rId9">
            <a:alphaModFix/>
          </a:blip>
          <a:srcRect b="0" l="0" r="1700" t="0"/>
          <a:stretch/>
        </p:blipFill>
        <p:spPr>
          <a:xfrm rot="5400000">
            <a:off x="7666700" y="4540712"/>
            <a:ext cx="2314850" cy="17596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graphicFrame>
        <p:nvGraphicFramePr>
          <p:cNvPr id="181" name="Google Shape;181;p32"/>
          <p:cNvGraphicFramePr/>
          <p:nvPr/>
        </p:nvGraphicFramePr>
        <p:xfrm>
          <a:off x="276625" y="909650"/>
          <a:ext cx="3000000" cy="3000000"/>
        </p:xfrm>
        <a:graphic>
          <a:graphicData uri="http://schemas.openxmlformats.org/drawingml/2006/table">
            <a:tbl>
              <a:tblPr>
                <a:noFill/>
                <a:tableStyleId>{329BF7BF-2D0A-4E7D-B197-48AD4D038B04}</a:tableStyleId>
              </a:tblPr>
              <a:tblGrid>
                <a:gridCol w="1901025"/>
                <a:gridCol w="1901025"/>
                <a:gridCol w="1901025"/>
                <a:gridCol w="1901025"/>
                <a:gridCol w="1901025"/>
              </a:tblGrid>
              <a:tr h="565825">
                <a:tc>
                  <a:txBody>
                    <a:bodyPr/>
                    <a:lstStyle/>
                    <a:p>
                      <a:pPr indent="0" lvl="0" marL="0" rtl="0" algn="ctr">
                        <a:spcBef>
                          <a:spcPts val="0"/>
                        </a:spcBef>
                        <a:spcAft>
                          <a:spcPts val="0"/>
                        </a:spcAft>
                        <a:buNone/>
                      </a:pPr>
                      <a:r>
                        <a:rPr lang="en" sz="1900">
                          <a:latin typeface="McLaren"/>
                          <a:ea typeface="McLaren"/>
                          <a:cs typeface="McLaren"/>
                          <a:sym typeface="McLaren"/>
                        </a:rPr>
                        <a:t>Monday</a:t>
                      </a:r>
                      <a:endParaRPr sz="1900">
                        <a:latin typeface="McLaren"/>
                        <a:ea typeface="McLaren"/>
                        <a:cs typeface="McLaren"/>
                        <a:sym typeface="McLaren"/>
                      </a:endParaRPr>
                    </a:p>
                  </a:txBody>
                  <a:tcPr marT="91425" marB="91425" marR="91425" marL="91425"/>
                </a:tc>
                <a:tc>
                  <a:txBody>
                    <a:bodyPr/>
                    <a:lstStyle/>
                    <a:p>
                      <a:pPr indent="0" lvl="0" marL="0" rtl="0" algn="ctr">
                        <a:spcBef>
                          <a:spcPts val="0"/>
                        </a:spcBef>
                        <a:spcAft>
                          <a:spcPts val="0"/>
                        </a:spcAft>
                        <a:buNone/>
                      </a:pPr>
                      <a:r>
                        <a:rPr lang="en" sz="1900">
                          <a:latin typeface="McLaren"/>
                          <a:ea typeface="McLaren"/>
                          <a:cs typeface="McLaren"/>
                          <a:sym typeface="McLaren"/>
                        </a:rPr>
                        <a:t>Tuesday</a:t>
                      </a:r>
                      <a:endParaRPr sz="1900">
                        <a:latin typeface="McLaren"/>
                        <a:ea typeface="McLaren"/>
                        <a:cs typeface="McLaren"/>
                        <a:sym typeface="McLaren"/>
                      </a:endParaRPr>
                    </a:p>
                  </a:txBody>
                  <a:tcPr marT="91425" marB="91425" marR="91425" marL="91425"/>
                </a:tc>
                <a:tc>
                  <a:txBody>
                    <a:bodyPr/>
                    <a:lstStyle/>
                    <a:p>
                      <a:pPr indent="0" lvl="0" marL="0" rtl="0" algn="ctr">
                        <a:spcBef>
                          <a:spcPts val="0"/>
                        </a:spcBef>
                        <a:spcAft>
                          <a:spcPts val="0"/>
                        </a:spcAft>
                        <a:buNone/>
                      </a:pPr>
                      <a:r>
                        <a:rPr lang="en" sz="1900">
                          <a:latin typeface="McLaren"/>
                          <a:ea typeface="McLaren"/>
                          <a:cs typeface="McLaren"/>
                          <a:sym typeface="McLaren"/>
                        </a:rPr>
                        <a:t>Wednesday</a:t>
                      </a:r>
                      <a:endParaRPr sz="1900">
                        <a:latin typeface="McLaren"/>
                        <a:ea typeface="McLaren"/>
                        <a:cs typeface="McLaren"/>
                        <a:sym typeface="McLaren"/>
                      </a:endParaRPr>
                    </a:p>
                  </a:txBody>
                  <a:tcPr marT="91425" marB="91425" marR="91425" marL="91425"/>
                </a:tc>
                <a:tc>
                  <a:txBody>
                    <a:bodyPr/>
                    <a:lstStyle/>
                    <a:p>
                      <a:pPr indent="0" lvl="0" marL="0" rtl="0" algn="ctr">
                        <a:spcBef>
                          <a:spcPts val="0"/>
                        </a:spcBef>
                        <a:spcAft>
                          <a:spcPts val="0"/>
                        </a:spcAft>
                        <a:buNone/>
                      </a:pPr>
                      <a:r>
                        <a:rPr lang="en" sz="1900">
                          <a:latin typeface="McLaren"/>
                          <a:ea typeface="McLaren"/>
                          <a:cs typeface="McLaren"/>
                          <a:sym typeface="McLaren"/>
                        </a:rPr>
                        <a:t>Thursday</a:t>
                      </a:r>
                      <a:endParaRPr sz="1900">
                        <a:latin typeface="McLaren"/>
                        <a:ea typeface="McLaren"/>
                        <a:cs typeface="McLaren"/>
                        <a:sym typeface="McLaren"/>
                      </a:endParaRPr>
                    </a:p>
                  </a:txBody>
                  <a:tcPr marT="91425" marB="91425" marR="91425" marL="91425"/>
                </a:tc>
                <a:tc>
                  <a:txBody>
                    <a:bodyPr/>
                    <a:lstStyle/>
                    <a:p>
                      <a:pPr indent="0" lvl="0" marL="0" rtl="0" algn="ctr">
                        <a:spcBef>
                          <a:spcPts val="0"/>
                        </a:spcBef>
                        <a:spcAft>
                          <a:spcPts val="0"/>
                        </a:spcAft>
                        <a:buNone/>
                      </a:pPr>
                      <a:r>
                        <a:rPr lang="en" sz="1900">
                          <a:latin typeface="McLaren"/>
                          <a:ea typeface="McLaren"/>
                          <a:cs typeface="McLaren"/>
                          <a:sym typeface="McLaren"/>
                        </a:rPr>
                        <a:t>Friday</a:t>
                      </a:r>
                      <a:endParaRPr sz="1900">
                        <a:latin typeface="McLaren"/>
                        <a:ea typeface="McLaren"/>
                        <a:cs typeface="McLaren"/>
                        <a:sym typeface="McLaren"/>
                      </a:endParaRPr>
                    </a:p>
                  </a:txBody>
                  <a:tcPr marT="91425" marB="91425" marR="91425" marL="91425"/>
                </a:tc>
              </a:tr>
              <a:tr h="2254675">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636650">
                <a:tc>
                  <a:txBody>
                    <a:bodyPr/>
                    <a:lstStyle/>
                    <a:p>
                      <a:pPr indent="0" lvl="0" marL="0" rtl="0" algn="l">
                        <a:lnSpc>
                          <a:spcPct val="114000"/>
                        </a:lnSpc>
                        <a:spcBef>
                          <a:spcPts val="0"/>
                        </a:spcBef>
                        <a:spcAft>
                          <a:spcPts val="0"/>
                        </a:spcAft>
                        <a:buNone/>
                      </a:pPr>
                      <a:r>
                        <a:t/>
                      </a:r>
                      <a:endParaRPr sz="1100">
                        <a:solidFill>
                          <a:schemeClr val="dk1"/>
                        </a:solidFill>
                        <a:latin typeface="Margarine"/>
                        <a:ea typeface="Margarine"/>
                        <a:cs typeface="Margarine"/>
                        <a:sym typeface="Margarine"/>
                      </a:endParaRPr>
                    </a:p>
                    <a:p>
                      <a:pPr indent="0" lvl="0" marL="0" rtl="0" algn="l">
                        <a:lnSpc>
                          <a:spcPct val="114000"/>
                        </a:lnSpc>
                        <a:spcBef>
                          <a:spcPts val="0"/>
                        </a:spcBef>
                        <a:spcAft>
                          <a:spcPts val="0"/>
                        </a:spcAft>
                        <a:buNone/>
                      </a:pPr>
                      <a:r>
                        <a:t/>
                      </a:r>
                      <a:endParaRPr sz="1100">
                        <a:solidFill>
                          <a:schemeClr val="dk1"/>
                        </a:solidFill>
                        <a:latin typeface="Margarine"/>
                        <a:ea typeface="Margarine"/>
                        <a:cs typeface="Margarine"/>
                        <a:sym typeface="Margarine"/>
                      </a:endParaRPr>
                    </a:p>
                    <a:p>
                      <a:pPr indent="0" lvl="0" marL="0" rtl="0" algn="l">
                        <a:lnSpc>
                          <a:spcPct val="114000"/>
                        </a:lnSpc>
                        <a:spcBef>
                          <a:spcPts val="0"/>
                        </a:spcBef>
                        <a:spcAft>
                          <a:spcPts val="0"/>
                        </a:spcAft>
                        <a:buNone/>
                      </a:pPr>
                      <a:r>
                        <a:t/>
                      </a:r>
                      <a:endParaRPr sz="1100">
                        <a:solidFill>
                          <a:schemeClr val="dk1"/>
                        </a:solidFill>
                        <a:latin typeface="Margarine"/>
                        <a:ea typeface="Margarine"/>
                        <a:cs typeface="Margarine"/>
                        <a:sym typeface="Margarine"/>
                      </a:endParaRPr>
                    </a:p>
                    <a:p>
                      <a:pPr indent="0" lvl="0" marL="0" rtl="0" algn="l">
                        <a:lnSpc>
                          <a:spcPct val="114000"/>
                        </a:lnSpc>
                        <a:spcBef>
                          <a:spcPts val="0"/>
                        </a:spcBef>
                        <a:spcAft>
                          <a:spcPts val="0"/>
                        </a:spcAft>
                        <a:buNone/>
                      </a:pPr>
                      <a:r>
                        <a:t/>
                      </a:r>
                      <a:endParaRPr sz="1100">
                        <a:solidFill>
                          <a:schemeClr val="dk1"/>
                        </a:solidFill>
                        <a:latin typeface="Margarine"/>
                        <a:ea typeface="Margarine"/>
                        <a:cs typeface="Margarine"/>
                        <a:sym typeface="Margarine"/>
                      </a:endParaRPr>
                    </a:p>
                    <a:p>
                      <a:pPr indent="0" lvl="0" marL="0" rtl="0" algn="l">
                        <a:lnSpc>
                          <a:spcPct val="114000"/>
                        </a:lnSpc>
                        <a:spcBef>
                          <a:spcPts val="0"/>
                        </a:spcBef>
                        <a:spcAft>
                          <a:spcPts val="0"/>
                        </a:spcAft>
                        <a:buNone/>
                      </a:pPr>
                      <a:r>
                        <a:t/>
                      </a:r>
                      <a:endParaRPr sz="1100">
                        <a:solidFill>
                          <a:schemeClr val="dk1"/>
                        </a:solidFill>
                        <a:latin typeface="Margarine"/>
                        <a:ea typeface="Margarine"/>
                        <a:cs typeface="Margarine"/>
                        <a:sym typeface="Margarine"/>
                      </a:endParaRPr>
                    </a:p>
                    <a:p>
                      <a:pPr indent="0" lvl="0" marL="0" rtl="0" algn="l">
                        <a:lnSpc>
                          <a:spcPct val="114000"/>
                        </a:lnSpc>
                        <a:spcBef>
                          <a:spcPts val="0"/>
                        </a:spcBef>
                        <a:spcAft>
                          <a:spcPts val="0"/>
                        </a:spcAft>
                        <a:buNone/>
                      </a:pPr>
                      <a:r>
                        <a:t/>
                      </a:r>
                      <a:endParaRPr sz="1100">
                        <a:solidFill>
                          <a:schemeClr val="dk1"/>
                        </a:solidFill>
                        <a:latin typeface="Margarine"/>
                        <a:ea typeface="Margarine"/>
                        <a:cs typeface="Margarine"/>
                        <a:sym typeface="Margarine"/>
                      </a:endParaRPr>
                    </a:p>
                    <a:p>
                      <a:pPr indent="0" lvl="0" marL="0" rtl="0" algn="l">
                        <a:lnSpc>
                          <a:spcPct val="114000"/>
                        </a:lnSpc>
                        <a:spcBef>
                          <a:spcPts val="0"/>
                        </a:spcBef>
                        <a:spcAft>
                          <a:spcPts val="0"/>
                        </a:spcAft>
                        <a:buNone/>
                      </a:pPr>
                      <a:r>
                        <a:t/>
                      </a:r>
                      <a:endParaRPr sz="1100">
                        <a:solidFill>
                          <a:schemeClr val="dk1"/>
                        </a:solidFill>
                        <a:latin typeface="Margarine"/>
                        <a:ea typeface="Margarine"/>
                        <a:cs typeface="Margarine"/>
                        <a:sym typeface="Margarine"/>
                      </a:endParaRPr>
                    </a:p>
                    <a:p>
                      <a:pPr indent="0" lvl="0" marL="0" rtl="0" algn="l">
                        <a:lnSpc>
                          <a:spcPct val="114000"/>
                        </a:lnSpc>
                        <a:spcBef>
                          <a:spcPts val="0"/>
                        </a:spcBef>
                        <a:spcAft>
                          <a:spcPts val="0"/>
                        </a:spcAft>
                        <a:buClr>
                          <a:schemeClr val="dk1"/>
                        </a:buClr>
                        <a:buSzPts val="1100"/>
                        <a:buFont typeface="Arial"/>
                        <a:buNone/>
                      </a:pPr>
                      <a:r>
                        <a:rPr lang="en" sz="1100">
                          <a:solidFill>
                            <a:schemeClr val="dk1"/>
                          </a:solidFill>
                          <a:latin typeface="Margarine"/>
                          <a:ea typeface="Margarine"/>
                          <a:cs typeface="Margarine"/>
                          <a:sym typeface="Margarine"/>
                        </a:rPr>
                        <a:t>Circle the addition problem that matches the word problem:</a:t>
                      </a:r>
                      <a:endParaRPr sz="1100">
                        <a:solidFill>
                          <a:schemeClr val="dk1"/>
                        </a:solidFill>
                        <a:latin typeface="Margarine"/>
                        <a:ea typeface="Margarine"/>
                        <a:cs typeface="Margarine"/>
                        <a:sym typeface="Margarine"/>
                      </a:endParaRPr>
                    </a:p>
                    <a:p>
                      <a:pPr indent="0" lvl="0" marL="0" rtl="0" algn="l">
                        <a:lnSpc>
                          <a:spcPct val="114000"/>
                        </a:lnSpc>
                        <a:spcBef>
                          <a:spcPts val="0"/>
                        </a:spcBef>
                        <a:spcAft>
                          <a:spcPts val="0"/>
                        </a:spcAft>
                        <a:buClr>
                          <a:schemeClr val="dk1"/>
                        </a:buClr>
                        <a:buSzPts val="1100"/>
                        <a:buFont typeface="Arial"/>
                        <a:buNone/>
                      </a:pPr>
                      <a:r>
                        <a:t/>
                      </a:r>
                      <a:endParaRPr sz="1100">
                        <a:solidFill>
                          <a:schemeClr val="dk1"/>
                        </a:solidFill>
                        <a:latin typeface="Margarine"/>
                        <a:ea typeface="Margarine"/>
                        <a:cs typeface="Margarine"/>
                        <a:sym typeface="Margarine"/>
                      </a:endParaRPr>
                    </a:p>
                    <a:p>
                      <a:pPr indent="0" lvl="0" marL="0" rtl="0" algn="l">
                        <a:lnSpc>
                          <a:spcPct val="114000"/>
                        </a:lnSpc>
                        <a:spcBef>
                          <a:spcPts val="0"/>
                        </a:spcBef>
                        <a:spcAft>
                          <a:spcPts val="0"/>
                        </a:spcAft>
                        <a:buNone/>
                      </a:pPr>
                      <a:r>
                        <a:rPr lang="en" sz="1100">
                          <a:solidFill>
                            <a:schemeClr val="dk1"/>
                          </a:solidFill>
                          <a:latin typeface="Margarine"/>
                          <a:ea typeface="Margarine"/>
                          <a:cs typeface="Margarine"/>
                          <a:sym typeface="Margarine"/>
                        </a:rPr>
                        <a:t>Shelly is counting insects in the yard. She counted three butterflies and six ladybugs. Later, Shelly counted two beetles. How many insects did Shelly count in all? </a:t>
                      </a:r>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None/>
                      </a:pPr>
                      <a:r>
                        <a:t/>
                      </a:r>
                      <a:endParaRPr sz="1200">
                        <a:solidFill>
                          <a:schemeClr val="dk1"/>
                        </a:solidFill>
                        <a:latin typeface="Margarine"/>
                        <a:ea typeface="Margarine"/>
                        <a:cs typeface="Margarine"/>
                        <a:sym typeface="Margarine"/>
                      </a:endParaRPr>
                    </a:p>
                    <a:p>
                      <a:pPr indent="0" lvl="0" marL="0" rtl="0" algn="l">
                        <a:spcBef>
                          <a:spcPts val="0"/>
                        </a:spcBef>
                        <a:spcAft>
                          <a:spcPts val="0"/>
                        </a:spcAft>
                        <a:buClr>
                          <a:schemeClr val="dk1"/>
                        </a:buClr>
                        <a:buSzPts val="1100"/>
                        <a:buFont typeface="Arial"/>
                        <a:buNone/>
                      </a:pPr>
                      <a:r>
                        <a:rPr lang="en" sz="1200">
                          <a:solidFill>
                            <a:schemeClr val="dk1"/>
                          </a:solidFill>
                          <a:latin typeface="Margarine"/>
                          <a:ea typeface="Margarine"/>
                          <a:cs typeface="Margarine"/>
                          <a:sym typeface="Margarine"/>
                        </a:rPr>
                        <a:t>There are ____ more circles than triangles.</a:t>
                      </a:r>
                      <a:endParaRPr/>
                    </a:p>
                  </a:txBody>
                  <a:tcPr marT="91425" marB="91425" marR="91425" marL="91425"/>
                </a:tc>
                <a:tc>
                  <a:txBody>
                    <a:bodyPr/>
                    <a:lstStyle/>
                    <a:p>
                      <a:pPr indent="0" lvl="0" marL="0" rtl="0" algn="ctr">
                        <a:spcBef>
                          <a:spcPts val="0"/>
                        </a:spcBef>
                        <a:spcAft>
                          <a:spcPts val="0"/>
                        </a:spcAft>
                        <a:buNone/>
                      </a:pPr>
                      <a:r>
                        <a:rPr lang="en" sz="1100">
                          <a:latin typeface="Margarine"/>
                          <a:ea typeface="Margarine"/>
                          <a:cs typeface="Margarine"/>
                          <a:sym typeface="Margarine"/>
                        </a:rPr>
                        <a:t>Read the time and draw the missing hand on the clock.</a:t>
                      </a:r>
                      <a:endParaRPr sz="1100">
                        <a:latin typeface="Margarine"/>
                        <a:ea typeface="Margarine"/>
                        <a:cs typeface="Margarine"/>
                        <a:sym typeface="Margarine"/>
                      </a:endParaRPr>
                    </a:p>
                    <a:p>
                      <a:pPr indent="0" lvl="0" marL="0" rtl="0" algn="ctr">
                        <a:spcBef>
                          <a:spcPts val="0"/>
                        </a:spcBef>
                        <a:spcAft>
                          <a:spcPts val="0"/>
                        </a:spcAft>
                        <a:buNone/>
                      </a:pPr>
                      <a:r>
                        <a:t/>
                      </a:r>
                      <a:endParaRPr sz="1100">
                        <a:latin typeface="Margarine"/>
                        <a:ea typeface="Margarine"/>
                        <a:cs typeface="Margarine"/>
                        <a:sym typeface="Margarine"/>
                      </a:endParaRPr>
                    </a:p>
                    <a:p>
                      <a:pPr indent="0" lvl="0" marL="0" rtl="0" algn="ctr">
                        <a:spcBef>
                          <a:spcPts val="0"/>
                        </a:spcBef>
                        <a:spcAft>
                          <a:spcPts val="0"/>
                        </a:spcAft>
                        <a:buNone/>
                      </a:pPr>
                      <a:r>
                        <a:t/>
                      </a:r>
                      <a:endParaRPr sz="1100">
                        <a:latin typeface="Margarine"/>
                        <a:ea typeface="Margarine"/>
                        <a:cs typeface="Margarine"/>
                        <a:sym typeface="Margarine"/>
                      </a:endParaRPr>
                    </a:p>
                    <a:p>
                      <a:pPr indent="0" lvl="0" marL="0" rtl="0" algn="ctr">
                        <a:spcBef>
                          <a:spcPts val="0"/>
                        </a:spcBef>
                        <a:spcAft>
                          <a:spcPts val="0"/>
                        </a:spcAft>
                        <a:buNone/>
                      </a:pPr>
                      <a:r>
                        <a:t/>
                      </a:r>
                      <a:endParaRPr sz="1100">
                        <a:latin typeface="Margarine"/>
                        <a:ea typeface="Margarine"/>
                        <a:cs typeface="Margarine"/>
                        <a:sym typeface="Margarine"/>
                      </a:endParaRPr>
                    </a:p>
                    <a:p>
                      <a:pPr indent="0" lvl="0" marL="0" rtl="0" algn="ctr">
                        <a:spcBef>
                          <a:spcPts val="0"/>
                        </a:spcBef>
                        <a:spcAft>
                          <a:spcPts val="0"/>
                        </a:spcAft>
                        <a:buNone/>
                      </a:pPr>
                      <a:r>
                        <a:t/>
                      </a:r>
                      <a:endParaRPr sz="1100">
                        <a:latin typeface="Margarine"/>
                        <a:ea typeface="Margarine"/>
                        <a:cs typeface="Margarine"/>
                        <a:sym typeface="Margarine"/>
                      </a:endParaRPr>
                    </a:p>
                    <a:p>
                      <a:pPr indent="0" lvl="0" marL="0" rtl="0" algn="ctr">
                        <a:spcBef>
                          <a:spcPts val="0"/>
                        </a:spcBef>
                        <a:spcAft>
                          <a:spcPts val="0"/>
                        </a:spcAft>
                        <a:buNone/>
                      </a:pPr>
                      <a:r>
                        <a:t/>
                      </a:r>
                      <a:endParaRPr sz="1100">
                        <a:latin typeface="Margarine"/>
                        <a:ea typeface="Margarine"/>
                        <a:cs typeface="Margarine"/>
                        <a:sym typeface="Margarine"/>
                      </a:endParaRPr>
                    </a:p>
                    <a:p>
                      <a:pPr indent="0" lvl="0" marL="0" rtl="0" algn="ctr">
                        <a:spcBef>
                          <a:spcPts val="0"/>
                        </a:spcBef>
                        <a:spcAft>
                          <a:spcPts val="0"/>
                        </a:spcAft>
                        <a:buNone/>
                      </a:pPr>
                      <a:r>
                        <a:t/>
                      </a:r>
                      <a:endParaRPr sz="1100">
                        <a:latin typeface="Margarine"/>
                        <a:ea typeface="Margarine"/>
                        <a:cs typeface="Margarine"/>
                        <a:sym typeface="Margarine"/>
                      </a:endParaRPr>
                    </a:p>
                    <a:p>
                      <a:pPr indent="0" lvl="0" marL="0" rtl="0" algn="ctr">
                        <a:spcBef>
                          <a:spcPts val="0"/>
                        </a:spcBef>
                        <a:spcAft>
                          <a:spcPts val="0"/>
                        </a:spcAft>
                        <a:buNone/>
                      </a:pPr>
                      <a:r>
                        <a:t/>
                      </a:r>
                      <a:endParaRPr sz="1100">
                        <a:latin typeface="Margarine"/>
                        <a:ea typeface="Margarine"/>
                        <a:cs typeface="Margarine"/>
                        <a:sym typeface="Margarine"/>
                      </a:endParaRPr>
                    </a:p>
                    <a:p>
                      <a:pPr indent="0" lvl="0" marL="0" rtl="0" algn="ctr">
                        <a:spcBef>
                          <a:spcPts val="0"/>
                        </a:spcBef>
                        <a:spcAft>
                          <a:spcPts val="0"/>
                        </a:spcAft>
                        <a:buNone/>
                      </a:pPr>
                      <a:r>
                        <a:t/>
                      </a:r>
                      <a:endParaRPr sz="1100">
                        <a:latin typeface="Margarine"/>
                        <a:ea typeface="Margarine"/>
                        <a:cs typeface="Margarine"/>
                        <a:sym typeface="Margarine"/>
                      </a:endParaRPr>
                    </a:p>
                    <a:p>
                      <a:pPr indent="0" lvl="0" marL="0" rtl="0" algn="ctr">
                        <a:spcBef>
                          <a:spcPts val="0"/>
                        </a:spcBef>
                        <a:spcAft>
                          <a:spcPts val="0"/>
                        </a:spcAft>
                        <a:buNone/>
                      </a:pPr>
                      <a:r>
                        <a:t/>
                      </a:r>
                      <a:endParaRPr sz="1100">
                        <a:latin typeface="Margarine"/>
                        <a:ea typeface="Margarine"/>
                        <a:cs typeface="Margarine"/>
                        <a:sym typeface="Margarine"/>
                      </a:endParaRPr>
                    </a:p>
                    <a:p>
                      <a:pPr indent="0" lvl="0" marL="0" rtl="0" algn="ctr">
                        <a:spcBef>
                          <a:spcPts val="0"/>
                        </a:spcBef>
                        <a:spcAft>
                          <a:spcPts val="0"/>
                        </a:spcAft>
                        <a:buNone/>
                      </a:pPr>
                      <a:r>
                        <a:t/>
                      </a:r>
                      <a:endParaRPr sz="1100">
                        <a:latin typeface="Margarine"/>
                        <a:ea typeface="Margarine"/>
                        <a:cs typeface="Margarine"/>
                        <a:sym typeface="Margarine"/>
                      </a:endParaRPr>
                    </a:p>
                    <a:p>
                      <a:pPr indent="0" lvl="0" marL="0" rtl="0" algn="ctr">
                        <a:lnSpc>
                          <a:spcPct val="114000"/>
                        </a:lnSpc>
                        <a:spcBef>
                          <a:spcPts val="0"/>
                        </a:spcBef>
                        <a:spcAft>
                          <a:spcPts val="0"/>
                        </a:spcAft>
                        <a:buNone/>
                      </a:pPr>
                      <a:r>
                        <a:t/>
                      </a:r>
                      <a:endParaRPr sz="1100">
                        <a:solidFill>
                          <a:schemeClr val="dk1"/>
                        </a:solidFill>
                        <a:latin typeface="Margarine"/>
                        <a:ea typeface="Margarine"/>
                        <a:cs typeface="Margarine"/>
                        <a:sym typeface="Margarine"/>
                      </a:endParaRPr>
                    </a:p>
                    <a:p>
                      <a:pPr indent="0" lvl="0" marL="0" rtl="0" algn="ctr">
                        <a:lnSpc>
                          <a:spcPct val="114000"/>
                        </a:lnSpc>
                        <a:spcBef>
                          <a:spcPts val="0"/>
                        </a:spcBef>
                        <a:spcAft>
                          <a:spcPts val="0"/>
                        </a:spcAft>
                        <a:buClr>
                          <a:schemeClr val="dk1"/>
                        </a:buClr>
                        <a:buSzPts val="1100"/>
                        <a:buFont typeface="Arial"/>
                        <a:buNone/>
                      </a:pPr>
                      <a:r>
                        <a:rPr lang="en" sz="1100">
                          <a:solidFill>
                            <a:schemeClr val="dk1"/>
                          </a:solidFill>
                          <a:latin typeface="Margarine"/>
                          <a:ea typeface="Margarine"/>
                          <a:cs typeface="Margarine"/>
                          <a:sym typeface="Margarine"/>
                        </a:rPr>
                        <a:t>Alec listens to music for 30 minutes before he goes to bed. Alec goes to bed at 9:00pm. Circle the clock that shows what time Alec starts listening to music.</a:t>
                      </a:r>
                      <a:endParaRPr sz="1000">
                        <a:latin typeface="Margarine"/>
                        <a:ea typeface="Margarine"/>
                        <a:cs typeface="Margarine"/>
                        <a:sym typeface="Margarine"/>
                      </a:endParaRPr>
                    </a:p>
                  </a:txBody>
                  <a:tcPr marT="91425" marB="91425" marR="91425" marL="91425"/>
                </a:tc>
                <a:tc>
                  <a:txBody>
                    <a:bodyPr/>
                    <a:lstStyle/>
                    <a:p>
                      <a:pPr indent="0" lvl="0" marL="0" rtl="0" algn="l">
                        <a:spcBef>
                          <a:spcPts val="0"/>
                        </a:spcBef>
                        <a:spcAft>
                          <a:spcPts val="0"/>
                        </a:spcAft>
                        <a:buNone/>
                      </a:pPr>
                      <a:r>
                        <a:rPr lang="en" sz="1100">
                          <a:latin typeface="Margarine"/>
                          <a:ea typeface="Margarine"/>
                          <a:cs typeface="Margarine"/>
                          <a:sym typeface="Margarine"/>
                        </a:rPr>
                        <a:t>Count the objects. Write the total and circle even or odd.</a:t>
                      </a:r>
                      <a:endParaRPr sz="1100">
                        <a:latin typeface="Margarine"/>
                        <a:ea typeface="Margarine"/>
                        <a:cs typeface="Margarine"/>
                        <a:sym typeface="Margarine"/>
                      </a:endParaRPr>
                    </a:p>
                    <a:p>
                      <a:pPr indent="0" lvl="0" marL="0" rtl="0" algn="l">
                        <a:spcBef>
                          <a:spcPts val="0"/>
                        </a:spcBef>
                        <a:spcAft>
                          <a:spcPts val="0"/>
                        </a:spcAft>
                        <a:buNone/>
                      </a:pPr>
                      <a:r>
                        <a:t/>
                      </a:r>
                      <a:endParaRPr sz="1100">
                        <a:latin typeface="Margarine"/>
                        <a:ea typeface="Margarine"/>
                        <a:cs typeface="Margarine"/>
                        <a:sym typeface="Margarine"/>
                      </a:endParaRPr>
                    </a:p>
                    <a:p>
                      <a:pPr indent="0" lvl="0" marL="0" rtl="0" algn="l">
                        <a:spcBef>
                          <a:spcPts val="0"/>
                        </a:spcBef>
                        <a:spcAft>
                          <a:spcPts val="0"/>
                        </a:spcAft>
                        <a:buNone/>
                      </a:pPr>
                      <a:r>
                        <a:t/>
                      </a:r>
                      <a:endParaRPr sz="1100">
                        <a:latin typeface="Margarine"/>
                        <a:ea typeface="Margarine"/>
                        <a:cs typeface="Margarine"/>
                        <a:sym typeface="Margarine"/>
                      </a:endParaRPr>
                    </a:p>
                    <a:p>
                      <a:pPr indent="0" lvl="0" marL="0" rtl="0" algn="l">
                        <a:spcBef>
                          <a:spcPts val="0"/>
                        </a:spcBef>
                        <a:spcAft>
                          <a:spcPts val="0"/>
                        </a:spcAft>
                        <a:buNone/>
                      </a:pPr>
                      <a:r>
                        <a:t/>
                      </a:r>
                      <a:endParaRPr sz="1100">
                        <a:latin typeface="Margarine"/>
                        <a:ea typeface="Margarine"/>
                        <a:cs typeface="Margarine"/>
                        <a:sym typeface="Margarine"/>
                      </a:endParaRPr>
                    </a:p>
                    <a:p>
                      <a:pPr indent="0" lvl="0" marL="0" rtl="0" algn="l">
                        <a:spcBef>
                          <a:spcPts val="0"/>
                        </a:spcBef>
                        <a:spcAft>
                          <a:spcPts val="0"/>
                        </a:spcAft>
                        <a:buNone/>
                      </a:pPr>
                      <a:r>
                        <a:t/>
                      </a:r>
                      <a:endParaRPr sz="1100">
                        <a:latin typeface="Margarine"/>
                        <a:ea typeface="Margarine"/>
                        <a:cs typeface="Margarine"/>
                        <a:sym typeface="Margarine"/>
                      </a:endParaRPr>
                    </a:p>
                    <a:p>
                      <a:pPr indent="0" lvl="0" marL="0" rtl="0" algn="l">
                        <a:spcBef>
                          <a:spcPts val="0"/>
                        </a:spcBef>
                        <a:spcAft>
                          <a:spcPts val="0"/>
                        </a:spcAft>
                        <a:buNone/>
                      </a:pPr>
                      <a:r>
                        <a:t/>
                      </a:r>
                      <a:endParaRPr sz="1100">
                        <a:latin typeface="Margarine"/>
                        <a:ea typeface="Margarine"/>
                        <a:cs typeface="Margarine"/>
                        <a:sym typeface="Margarine"/>
                      </a:endParaRPr>
                    </a:p>
                    <a:p>
                      <a:pPr indent="0" lvl="0" marL="0" rtl="0" algn="ctr">
                        <a:spcBef>
                          <a:spcPts val="0"/>
                        </a:spcBef>
                        <a:spcAft>
                          <a:spcPts val="0"/>
                        </a:spcAft>
                        <a:buNone/>
                      </a:pPr>
                      <a:r>
                        <a:t/>
                      </a:r>
                      <a:endParaRPr sz="1100">
                        <a:solidFill>
                          <a:schemeClr val="dk1"/>
                        </a:solidFill>
                        <a:latin typeface="Margarine"/>
                        <a:ea typeface="Margarine"/>
                        <a:cs typeface="Margarine"/>
                        <a:sym typeface="Margarine"/>
                      </a:endParaRPr>
                    </a:p>
                    <a:p>
                      <a:pPr indent="0" lvl="0" marL="0" rtl="0" algn="ctr">
                        <a:spcBef>
                          <a:spcPts val="0"/>
                        </a:spcBef>
                        <a:spcAft>
                          <a:spcPts val="0"/>
                        </a:spcAft>
                        <a:buNone/>
                      </a:pPr>
                      <a:r>
                        <a:rPr lang="en" sz="1100">
                          <a:solidFill>
                            <a:schemeClr val="dk1"/>
                          </a:solidFill>
                          <a:latin typeface="Margarine"/>
                          <a:ea typeface="Margarine"/>
                          <a:cs typeface="Margarine"/>
                          <a:sym typeface="Margarine"/>
                        </a:rPr>
                        <a:t>Leelyn wants to fill out the table below by placing numbers in the correct category. Show her how you would fill in the table. </a:t>
                      </a:r>
                      <a:endParaRPr sz="1100">
                        <a:solidFill>
                          <a:schemeClr val="dk1"/>
                        </a:solidFill>
                        <a:latin typeface="Margarine"/>
                        <a:ea typeface="Margarine"/>
                        <a:cs typeface="Margarine"/>
                        <a:sym typeface="Margarine"/>
                      </a:endParaRPr>
                    </a:p>
                    <a:p>
                      <a:pPr indent="0" lvl="0" marL="0" rtl="0" algn="ctr">
                        <a:spcBef>
                          <a:spcPts val="0"/>
                        </a:spcBef>
                        <a:spcAft>
                          <a:spcPts val="0"/>
                        </a:spcAft>
                        <a:buNone/>
                      </a:pPr>
                      <a:r>
                        <a:rPr lang="en" sz="1100">
                          <a:solidFill>
                            <a:schemeClr val="dk1"/>
                          </a:solidFill>
                          <a:latin typeface="Margarine"/>
                          <a:ea typeface="Margarine"/>
                          <a:cs typeface="Margarine"/>
                          <a:sym typeface="Margarine"/>
                        </a:rPr>
                        <a:t>0 1 2 3 4 5 6 7 8 9 </a:t>
                      </a:r>
                      <a:endParaRPr sz="1100">
                        <a:solidFill>
                          <a:schemeClr val="dk1"/>
                        </a:solidFill>
                        <a:latin typeface="Margarine"/>
                        <a:ea typeface="Margarine"/>
                        <a:cs typeface="Margarine"/>
                        <a:sym typeface="Margarine"/>
                      </a:endParaRPr>
                    </a:p>
                    <a:p>
                      <a:pPr indent="0" lvl="0" marL="0" rtl="0" algn="ctr">
                        <a:spcBef>
                          <a:spcPts val="0"/>
                        </a:spcBef>
                        <a:spcAft>
                          <a:spcPts val="0"/>
                        </a:spcAft>
                        <a:buNone/>
                      </a:pPr>
                      <a:r>
                        <a:t/>
                      </a:r>
                      <a:endParaRPr sz="1100">
                        <a:solidFill>
                          <a:schemeClr val="dk1"/>
                        </a:solidFill>
                        <a:latin typeface="Margarine"/>
                        <a:ea typeface="Margarine"/>
                        <a:cs typeface="Margarine"/>
                        <a:sym typeface="Margarine"/>
                      </a:endParaRPr>
                    </a:p>
                  </a:txBody>
                  <a:tcPr marT="91425" marB="91425" marR="91425" marL="91425"/>
                </a:tc>
                <a:tc>
                  <a:txBody>
                    <a:bodyPr/>
                    <a:lstStyle/>
                    <a:p>
                      <a:pPr indent="0" lvl="0" marL="0" rtl="0" algn="ctr">
                        <a:lnSpc>
                          <a:spcPct val="114000"/>
                        </a:lnSpc>
                        <a:spcBef>
                          <a:spcPts val="0"/>
                        </a:spcBef>
                        <a:spcAft>
                          <a:spcPts val="0"/>
                        </a:spcAft>
                        <a:buNone/>
                      </a:pPr>
                      <a:r>
                        <a:rPr lang="en" sz="1100">
                          <a:latin typeface="Margarine"/>
                          <a:ea typeface="Margarine"/>
                          <a:cs typeface="Margarine"/>
                          <a:sym typeface="Margarine"/>
                        </a:rPr>
                        <a:t>Count each set of coins and add them together.</a:t>
                      </a:r>
                      <a:endParaRPr sz="1100">
                        <a:latin typeface="Margarine"/>
                        <a:ea typeface="Margarine"/>
                        <a:cs typeface="Margarine"/>
                        <a:sym typeface="Margarine"/>
                      </a:endParaRPr>
                    </a:p>
                    <a:p>
                      <a:pPr indent="0" lvl="0" marL="0" rtl="0" algn="ctr">
                        <a:lnSpc>
                          <a:spcPct val="114000"/>
                        </a:lnSpc>
                        <a:spcBef>
                          <a:spcPts val="0"/>
                        </a:spcBef>
                        <a:spcAft>
                          <a:spcPts val="0"/>
                        </a:spcAft>
                        <a:buNone/>
                      </a:pPr>
                      <a:r>
                        <a:t/>
                      </a:r>
                      <a:endParaRPr sz="1100">
                        <a:latin typeface="Margarine"/>
                        <a:ea typeface="Margarine"/>
                        <a:cs typeface="Margarine"/>
                        <a:sym typeface="Margarine"/>
                      </a:endParaRPr>
                    </a:p>
                    <a:p>
                      <a:pPr indent="0" lvl="0" marL="0" rtl="0" algn="ctr">
                        <a:lnSpc>
                          <a:spcPct val="114000"/>
                        </a:lnSpc>
                        <a:spcBef>
                          <a:spcPts val="0"/>
                        </a:spcBef>
                        <a:spcAft>
                          <a:spcPts val="0"/>
                        </a:spcAft>
                        <a:buNone/>
                      </a:pPr>
                      <a:r>
                        <a:t/>
                      </a:r>
                      <a:endParaRPr sz="1100">
                        <a:latin typeface="Margarine"/>
                        <a:ea typeface="Margarine"/>
                        <a:cs typeface="Margarine"/>
                        <a:sym typeface="Margarine"/>
                      </a:endParaRPr>
                    </a:p>
                    <a:p>
                      <a:pPr indent="0" lvl="0" marL="0" rtl="0" algn="ctr">
                        <a:lnSpc>
                          <a:spcPct val="114000"/>
                        </a:lnSpc>
                        <a:spcBef>
                          <a:spcPts val="0"/>
                        </a:spcBef>
                        <a:spcAft>
                          <a:spcPts val="0"/>
                        </a:spcAft>
                        <a:buNone/>
                      </a:pPr>
                      <a:r>
                        <a:t/>
                      </a:r>
                      <a:endParaRPr sz="1100">
                        <a:latin typeface="Margarine"/>
                        <a:ea typeface="Margarine"/>
                        <a:cs typeface="Margarine"/>
                        <a:sym typeface="Margarine"/>
                      </a:endParaRPr>
                    </a:p>
                    <a:p>
                      <a:pPr indent="0" lvl="0" marL="0" rtl="0" algn="ctr">
                        <a:lnSpc>
                          <a:spcPct val="114000"/>
                        </a:lnSpc>
                        <a:spcBef>
                          <a:spcPts val="0"/>
                        </a:spcBef>
                        <a:spcAft>
                          <a:spcPts val="0"/>
                        </a:spcAft>
                        <a:buNone/>
                      </a:pPr>
                      <a:r>
                        <a:t/>
                      </a:r>
                      <a:endParaRPr sz="1100">
                        <a:latin typeface="Margarine"/>
                        <a:ea typeface="Margarine"/>
                        <a:cs typeface="Margarine"/>
                        <a:sym typeface="Margarine"/>
                      </a:endParaRPr>
                    </a:p>
                    <a:p>
                      <a:pPr indent="0" lvl="0" marL="0" rtl="0" algn="ctr">
                        <a:lnSpc>
                          <a:spcPct val="114000"/>
                        </a:lnSpc>
                        <a:spcBef>
                          <a:spcPts val="0"/>
                        </a:spcBef>
                        <a:spcAft>
                          <a:spcPts val="0"/>
                        </a:spcAft>
                        <a:buNone/>
                      </a:pPr>
                      <a:r>
                        <a:t/>
                      </a:r>
                      <a:endParaRPr sz="1100">
                        <a:latin typeface="Margarine"/>
                        <a:ea typeface="Margarine"/>
                        <a:cs typeface="Margarine"/>
                        <a:sym typeface="Margarine"/>
                      </a:endParaRPr>
                    </a:p>
                    <a:p>
                      <a:pPr indent="0" lvl="0" marL="0" rtl="0" algn="ctr">
                        <a:lnSpc>
                          <a:spcPct val="114000"/>
                        </a:lnSpc>
                        <a:spcBef>
                          <a:spcPts val="0"/>
                        </a:spcBef>
                        <a:spcAft>
                          <a:spcPts val="0"/>
                        </a:spcAft>
                        <a:buNone/>
                      </a:pPr>
                      <a:r>
                        <a:t/>
                      </a:r>
                      <a:endParaRPr sz="1100">
                        <a:latin typeface="Margarine"/>
                        <a:ea typeface="Margarine"/>
                        <a:cs typeface="Margarine"/>
                        <a:sym typeface="Margarine"/>
                      </a:endParaRPr>
                    </a:p>
                    <a:p>
                      <a:pPr indent="0" lvl="0" marL="0" rtl="0" algn="ctr">
                        <a:lnSpc>
                          <a:spcPct val="114000"/>
                        </a:lnSpc>
                        <a:spcBef>
                          <a:spcPts val="0"/>
                        </a:spcBef>
                        <a:spcAft>
                          <a:spcPts val="0"/>
                        </a:spcAft>
                        <a:buNone/>
                      </a:pPr>
                      <a:r>
                        <a:t/>
                      </a:r>
                      <a:endParaRPr sz="1100">
                        <a:latin typeface="Margarine"/>
                        <a:ea typeface="Margarine"/>
                        <a:cs typeface="Margarine"/>
                        <a:sym typeface="Margarine"/>
                      </a:endParaRPr>
                    </a:p>
                    <a:p>
                      <a:pPr indent="0" lvl="0" marL="0" rtl="0" algn="ctr">
                        <a:lnSpc>
                          <a:spcPct val="114000"/>
                        </a:lnSpc>
                        <a:spcBef>
                          <a:spcPts val="0"/>
                        </a:spcBef>
                        <a:spcAft>
                          <a:spcPts val="0"/>
                        </a:spcAft>
                        <a:buNone/>
                      </a:pPr>
                      <a:r>
                        <a:t/>
                      </a:r>
                      <a:endParaRPr sz="1100">
                        <a:latin typeface="Margarine"/>
                        <a:ea typeface="Margarine"/>
                        <a:cs typeface="Margarine"/>
                        <a:sym typeface="Margarine"/>
                      </a:endParaRPr>
                    </a:p>
                    <a:p>
                      <a:pPr indent="0" lvl="0" marL="0" rtl="0" algn="ctr">
                        <a:lnSpc>
                          <a:spcPct val="114000"/>
                        </a:lnSpc>
                        <a:spcBef>
                          <a:spcPts val="0"/>
                        </a:spcBef>
                        <a:spcAft>
                          <a:spcPts val="0"/>
                        </a:spcAft>
                        <a:buNone/>
                      </a:pPr>
                      <a:r>
                        <a:t/>
                      </a:r>
                      <a:endParaRPr sz="1100">
                        <a:solidFill>
                          <a:schemeClr val="dk1"/>
                        </a:solidFill>
                        <a:latin typeface="Margarine"/>
                        <a:ea typeface="Margarine"/>
                        <a:cs typeface="Margarine"/>
                        <a:sym typeface="Margarine"/>
                      </a:endParaRPr>
                    </a:p>
                    <a:p>
                      <a:pPr indent="0" lvl="0" marL="0" rtl="0" algn="ctr">
                        <a:lnSpc>
                          <a:spcPct val="114000"/>
                        </a:lnSpc>
                        <a:spcBef>
                          <a:spcPts val="0"/>
                        </a:spcBef>
                        <a:spcAft>
                          <a:spcPts val="0"/>
                        </a:spcAft>
                        <a:buClr>
                          <a:schemeClr val="dk1"/>
                        </a:buClr>
                        <a:buSzPts val="1100"/>
                        <a:buFont typeface="Arial"/>
                        <a:buNone/>
                      </a:pPr>
                      <a:r>
                        <a:rPr lang="en" sz="1100">
                          <a:solidFill>
                            <a:schemeClr val="dk1"/>
                          </a:solidFill>
                          <a:latin typeface="Margarine"/>
                          <a:ea typeface="Margarine"/>
                          <a:cs typeface="Margarine"/>
                          <a:sym typeface="Margarine"/>
                        </a:rPr>
                        <a:t>Logan wants to purchase an umbrella for 60 cents. Which set of coins would give her enough money to purchase the umbrella?  Set______.</a:t>
                      </a:r>
                      <a:endParaRPr sz="1100">
                        <a:latin typeface="Margarine"/>
                        <a:ea typeface="Margarine"/>
                        <a:cs typeface="Margarine"/>
                        <a:sym typeface="Margarine"/>
                      </a:endParaRPr>
                    </a:p>
                  </a:txBody>
                  <a:tcPr marT="91425" marB="91425" marR="91425" marL="91425"/>
                </a:tc>
              </a:tr>
            </a:tbl>
          </a:graphicData>
        </a:graphic>
      </p:graphicFrame>
      <p:sp>
        <p:nvSpPr>
          <p:cNvPr id="182" name="Google Shape;182;p32"/>
          <p:cNvSpPr txBox="1"/>
          <p:nvPr/>
        </p:nvSpPr>
        <p:spPr>
          <a:xfrm>
            <a:off x="2286000" y="412375"/>
            <a:ext cx="54864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100">
                <a:latin typeface="McLaren"/>
                <a:ea typeface="McLaren"/>
                <a:cs typeface="McLaren"/>
                <a:sym typeface="McLaren"/>
              </a:rPr>
              <a:t>Week of June 24</a:t>
            </a:r>
            <a:endParaRPr sz="2100">
              <a:latin typeface="McLaren"/>
              <a:ea typeface="McLaren"/>
              <a:cs typeface="McLaren"/>
              <a:sym typeface="McLaren"/>
            </a:endParaRPr>
          </a:p>
        </p:txBody>
      </p:sp>
      <p:pic>
        <p:nvPicPr>
          <p:cNvPr id="183" name="Google Shape;183;p32"/>
          <p:cNvPicPr preferRelativeResize="0"/>
          <p:nvPr/>
        </p:nvPicPr>
        <p:blipFill rotWithShape="1">
          <a:blip r:embed="rId3">
            <a:alphaModFix/>
          </a:blip>
          <a:srcRect b="0" l="5496" r="7250" t="0"/>
          <a:stretch/>
        </p:blipFill>
        <p:spPr>
          <a:xfrm>
            <a:off x="369550" y="1609725"/>
            <a:ext cx="1717375" cy="1922150"/>
          </a:xfrm>
          <a:prstGeom prst="rect">
            <a:avLst/>
          </a:prstGeom>
          <a:noFill/>
          <a:ln>
            <a:noFill/>
          </a:ln>
        </p:spPr>
      </p:pic>
      <p:pic>
        <p:nvPicPr>
          <p:cNvPr id="184" name="Google Shape;184;p32"/>
          <p:cNvPicPr preferRelativeResize="0"/>
          <p:nvPr/>
        </p:nvPicPr>
        <p:blipFill rotWithShape="1">
          <a:blip r:embed="rId4">
            <a:alphaModFix/>
          </a:blip>
          <a:srcRect b="0" l="4702" r="8052" t="0"/>
          <a:stretch/>
        </p:blipFill>
        <p:spPr>
          <a:xfrm>
            <a:off x="2286000" y="1628775"/>
            <a:ext cx="1717375" cy="1895718"/>
          </a:xfrm>
          <a:prstGeom prst="rect">
            <a:avLst/>
          </a:prstGeom>
          <a:noFill/>
          <a:ln>
            <a:noFill/>
          </a:ln>
        </p:spPr>
      </p:pic>
      <p:pic>
        <p:nvPicPr>
          <p:cNvPr id="185" name="Google Shape;185;p32"/>
          <p:cNvPicPr preferRelativeResize="0"/>
          <p:nvPr/>
        </p:nvPicPr>
        <p:blipFill rotWithShape="1">
          <a:blip r:embed="rId5">
            <a:alphaModFix/>
          </a:blip>
          <a:srcRect b="0" l="3489" r="9265" t="0"/>
          <a:stretch/>
        </p:blipFill>
        <p:spPr>
          <a:xfrm>
            <a:off x="4202450" y="1624022"/>
            <a:ext cx="1717375" cy="1902323"/>
          </a:xfrm>
          <a:prstGeom prst="rect">
            <a:avLst/>
          </a:prstGeom>
          <a:noFill/>
          <a:ln>
            <a:noFill/>
          </a:ln>
        </p:spPr>
      </p:pic>
      <p:pic>
        <p:nvPicPr>
          <p:cNvPr id="186" name="Google Shape;186;p32"/>
          <p:cNvPicPr preferRelativeResize="0"/>
          <p:nvPr/>
        </p:nvPicPr>
        <p:blipFill rotWithShape="1">
          <a:blip r:embed="rId6">
            <a:alphaModFix/>
          </a:blip>
          <a:srcRect b="0" l="5164" r="7590" t="0"/>
          <a:stretch/>
        </p:blipFill>
        <p:spPr>
          <a:xfrm>
            <a:off x="6118900" y="1628775"/>
            <a:ext cx="1717375" cy="1875902"/>
          </a:xfrm>
          <a:prstGeom prst="rect">
            <a:avLst/>
          </a:prstGeom>
          <a:noFill/>
          <a:ln>
            <a:noFill/>
          </a:ln>
        </p:spPr>
      </p:pic>
      <p:pic>
        <p:nvPicPr>
          <p:cNvPr id="187" name="Google Shape;187;p32"/>
          <p:cNvPicPr preferRelativeResize="0"/>
          <p:nvPr/>
        </p:nvPicPr>
        <p:blipFill rotWithShape="1">
          <a:blip r:embed="rId7">
            <a:alphaModFix/>
          </a:blip>
          <a:srcRect b="0" l="5496" r="7250" t="0"/>
          <a:stretch/>
        </p:blipFill>
        <p:spPr>
          <a:xfrm>
            <a:off x="8035350" y="1628775"/>
            <a:ext cx="1717375" cy="1829665"/>
          </a:xfrm>
          <a:prstGeom prst="rect">
            <a:avLst/>
          </a:prstGeom>
          <a:noFill/>
          <a:ln>
            <a:noFill/>
          </a:ln>
        </p:spPr>
      </p:pic>
      <p:pic>
        <p:nvPicPr>
          <p:cNvPr id="188" name="Google Shape;188;p32"/>
          <p:cNvPicPr preferRelativeResize="0"/>
          <p:nvPr/>
        </p:nvPicPr>
        <p:blipFill rotWithShape="1">
          <a:blip r:embed="rId8">
            <a:alphaModFix/>
          </a:blip>
          <a:srcRect b="74961" l="9305" r="7830" t="0"/>
          <a:stretch/>
        </p:blipFill>
        <p:spPr>
          <a:xfrm>
            <a:off x="319700" y="3739713"/>
            <a:ext cx="1817075" cy="292975"/>
          </a:xfrm>
          <a:prstGeom prst="rect">
            <a:avLst/>
          </a:prstGeom>
          <a:noFill/>
          <a:ln>
            <a:noFill/>
          </a:ln>
        </p:spPr>
      </p:pic>
      <p:pic>
        <p:nvPicPr>
          <p:cNvPr id="189" name="Google Shape;189;p32"/>
          <p:cNvPicPr preferRelativeResize="0"/>
          <p:nvPr/>
        </p:nvPicPr>
        <p:blipFill rotWithShape="1">
          <a:blip r:embed="rId8">
            <a:alphaModFix/>
          </a:blip>
          <a:srcRect b="11135" l="73660" r="15497" t="27544"/>
          <a:stretch/>
        </p:blipFill>
        <p:spPr>
          <a:xfrm>
            <a:off x="1726850" y="4032663"/>
            <a:ext cx="307725" cy="928675"/>
          </a:xfrm>
          <a:prstGeom prst="rect">
            <a:avLst/>
          </a:prstGeom>
          <a:noFill/>
          <a:ln>
            <a:noFill/>
          </a:ln>
        </p:spPr>
      </p:pic>
      <p:pic>
        <p:nvPicPr>
          <p:cNvPr id="190" name="Google Shape;190;p32"/>
          <p:cNvPicPr preferRelativeResize="0"/>
          <p:nvPr/>
        </p:nvPicPr>
        <p:blipFill rotWithShape="1">
          <a:blip r:embed="rId8">
            <a:alphaModFix/>
          </a:blip>
          <a:srcRect b="8582" l="48876" r="40282" t="27556"/>
          <a:stretch/>
        </p:blipFill>
        <p:spPr>
          <a:xfrm>
            <a:off x="1235650" y="4032675"/>
            <a:ext cx="307725" cy="967150"/>
          </a:xfrm>
          <a:prstGeom prst="rect">
            <a:avLst/>
          </a:prstGeom>
          <a:noFill/>
          <a:ln>
            <a:noFill/>
          </a:ln>
        </p:spPr>
      </p:pic>
      <p:pic>
        <p:nvPicPr>
          <p:cNvPr id="191" name="Google Shape;191;p32"/>
          <p:cNvPicPr preferRelativeResize="0"/>
          <p:nvPr/>
        </p:nvPicPr>
        <p:blipFill rotWithShape="1">
          <a:blip r:embed="rId8">
            <a:alphaModFix/>
          </a:blip>
          <a:srcRect b="11676" l="27586" r="63646" t="30147"/>
          <a:stretch/>
        </p:blipFill>
        <p:spPr>
          <a:xfrm>
            <a:off x="850975" y="4056475"/>
            <a:ext cx="248825" cy="881050"/>
          </a:xfrm>
          <a:prstGeom prst="rect">
            <a:avLst/>
          </a:prstGeom>
          <a:noFill/>
          <a:ln>
            <a:noFill/>
          </a:ln>
        </p:spPr>
      </p:pic>
      <p:pic>
        <p:nvPicPr>
          <p:cNvPr id="192" name="Google Shape;192;p32"/>
          <p:cNvPicPr preferRelativeResize="0"/>
          <p:nvPr/>
        </p:nvPicPr>
        <p:blipFill rotWithShape="1">
          <a:blip r:embed="rId8">
            <a:alphaModFix/>
          </a:blip>
          <a:srcRect b="7615" l="3170" r="87330" t="25048"/>
          <a:stretch/>
        </p:blipFill>
        <p:spPr>
          <a:xfrm>
            <a:off x="369550" y="3987125"/>
            <a:ext cx="269625" cy="1019750"/>
          </a:xfrm>
          <a:prstGeom prst="rect">
            <a:avLst/>
          </a:prstGeom>
          <a:noFill/>
          <a:ln>
            <a:noFill/>
          </a:ln>
        </p:spPr>
      </p:pic>
      <p:pic>
        <p:nvPicPr>
          <p:cNvPr id="193" name="Google Shape;193;p32"/>
          <p:cNvPicPr preferRelativeResize="0"/>
          <p:nvPr/>
        </p:nvPicPr>
        <p:blipFill rotWithShape="1">
          <a:blip r:embed="rId9">
            <a:alphaModFix/>
          </a:blip>
          <a:srcRect b="39831" l="69039" r="1818" t="21141"/>
          <a:stretch/>
        </p:blipFill>
        <p:spPr>
          <a:xfrm>
            <a:off x="2407225" y="5486125"/>
            <a:ext cx="1300850" cy="1385475"/>
          </a:xfrm>
          <a:prstGeom prst="rect">
            <a:avLst/>
          </a:prstGeom>
          <a:noFill/>
          <a:ln>
            <a:noFill/>
          </a:ln>
        </p:spPr>
      </p:pic>
      <p:pic>
        <p:nvPicPr>
          <p:cNvPr id="194" name="Google Shape;194;p32"/>
          <p:cNvPicPr preferRelativeResize="0"/>
          <p:nvPr/>
        </p:nvPicPr>
        <p:blipFill rotWithShape="1">
          <a:blip r:embed="rId9">
            <a:alphaModFix/>
          </a:blip>
          <a:srcRect b="0" l="5454" r="32767" t="21141"/>
          <a:stretch/>
        </p:blipFill>
        <p:spPr>
          <a:xfrm>
            <a:off x="2254563" y="3739737"/>
            <a:ext cx="1753550" cy="1780225"/>
          </a:xfrm>
          <a:prstGeom prst="rect">
            <a:avLst/>
          </a:prstGeom>
          <a:noFill/>
          <a:ln>
            <a:noFill/>
          </a:ln>
        </p:spPr>
      </p:pic>
      <p:pic>
        <p:nvPicPr>
          <p:cNvPr id="195" name="Google Shape;195;p32"/>
          <p:cNvPicPr preferRelativeResize="0"/>
          <p:nvPr/>
        </p:nvPicPr>
        <p:blipFill rotWithShape="1">
          <a:blip r:embed="rId10">
            <a:alphaModFix/>
          </a:blip>
          <a:srcRect b="0" l="70605" r="3555" t="18725"/>
          <a:stretch/>
        </p:blipFill>
        <p:spPr>
          <a:xfrm>
            <a:off x="5316875" y="4230100"/>
            <a:ext cx="633550" cy="1518025"/>
          </a:xfrm>
          <a:prstGeom prst="rect">
            <a:avLst/>
          </a:prstGeom>
          <a:noFill/>
          <a:ln>
            <a:noFill/>
          </a:ln>
        </p:spPr>
      </p:pic>
      <p:pic>
        <p:nvPicPr>
          <p:cNvPr id="196" name="Google Shape;196;p32"/>
          <p:cNvPicPr preferRelativeResize="0"/>
          <p:nvPr/>
        </p:nvPicPr>
        <p:blipFill rotWithShape="1">
          <a:blip r:embed="rId10">
            <a:alphaModFix/>
          </a:blip>
          <a:srcRect b="0" l="38189" r="36509" t="18725"/>
          <a:stretch/>
        </p:blipFill>
        <p:spPr>
          <a:xfrm>
            <a:off x="4106975" y="4197775"/>
            <a:ext cx="633550" cy="1550350"/>
          </a:xfrm>
          <a:prstGeom prst="rect">
            <a:avLst/>
          </a:prstGeom>
          <a:noFill/>
          <a:ln>
            <a:noFill/>
          </a:ln>
        </p:spPr>
      </p:pic>
      <p:pic>
        <p:nvPicPr>
          <p:cNvPr id="197" name="Google Shape;197;p32"/>
          <p:cNvPicPr preferRelativeResize="0"/>
          <p:nvPr/>
        </p:nvPicPr>
        <p:blipFill rotWithShape="1">
          <a:blip r:embed="rId10">
            <a:alphaModFix/>
          </a:blip>
          <a:srcRect b="0" l="4283" r="70415" t="18725"/>
          <a:stretch/>
        </p:blipFill>
        <p:spPr>
          <a:xfrm>
            <a:off x="4719300" y="4197775"/>
            <a:ext cx="633550" cy="1550350"/>
          </a:xfrm>
          <a:prstGeom prst="rect">
            <a:avLst/>
          </a:prstGeom>
          <a:noFill/>
          <a:ln>
            <a:noFill/>
          </a:ln>
        </p:spPr>
      </p:pic>
      <p:pic>
        <p:nvPicPr>
          <p:cNvPr id="198" name="Google Shape;198;p32"/>
          <p:cNvPicPr preferRelativeResize="0"/>
          <p:nvPr/>
        </p:nvPicPr>
        <p:blipFill rotWithShape="1">
          <a:blip r:embed="rId11">
            <a:alphaModFix/>
          </a:blip>
          <a:srcRect b="0" l="2725" r="7330" t="29233"/>
          <a:stretch/>
        </p:blipFill>
        <p:spPr>
          <a:xfrm>
            <a:off x="6019200" y="4340650"/>
            <a:ext cx="1817075" cy="769742"/>
          </a:xfrm>
          <a:prstGeom prst="rect">
            <a:avLst/>
          </a:prstGeom>
          <a:noFill/>
          <a:ln>
            <a:noFill/>
          </a:ln>
        </p:spPr>
      </p:pic>
      <p:graphicFrame>
        <p:nvGraphicFramePr>
          <p:cNvPr id="199" name="Google Shape;199;p32"/>
          <p:cNvGraphicFramePr/>
          <p:nvPr/>
        </p:nvGraphicFramePr>
        <p:xfrm>
          <a:off x="6019188" y="6391275"/>
          <a:ext cx="3000000" cy="3000000"/>
        </p:xfrm>
        <a:graphic>
          <a:graphicData uri="http://schemas.openxmlformats.org/drawingml/2006/table">
            <a:tbl>
              <a:tblPr>
                <a:noFill/>
                <a:tableStyleId>{808DA7CD-07D2-4C9F-AEC8-B3A2681ECA80}</a:tableStyleId>
              </a:tblPr>
              <a:tblGrid>
                <a:gridCol w="908550"/>
                <a:gridCol w="908550"/>
              </a:tblGrid>
              <a:tr h="12700">
                <a:tc>
                  <a:txBody>
                    <a:bodyPr/>
                    <a:lstStyle/>
                    <a:p>
                      <a:pPr indent="0" lvl="0" marL="0" rtl="0" algn="ctr">
                        <a:spcBef>
                          <a:spcPts val="0"/>
                        </a:spcBef>
                        <a:spcAft>
                          <a:spcPts val="0"/>
                        </a:spcAft>
                        <a:buNone/>
                      </a:pPr>
                      <a:r>
                        <a:rPr lang="en" sz="900">
                          <a:latin typeface="Margarine"/>
                          <a:ea typeface="Margarine"/>
                          <a:cs typeface="Margarine"/>
                          <a:sym typeface="Margarine"/>
                        </a:rPr>
                        <a:t>Even </a:t>
                      </a:r>
                      <a:endParaRPr sz="900">
                        <a:latin typeface="Margarine"/>
                        <a:ea typeface="Margarine"/>
                        <a:cs typeface="Margarine"/>
                        <a:sym typeface="Margarine"/>
                      </a:endParaRPr>
                    </a:p>
                  </a:txBody>
                  <a:tcPr marT="63500" marB="63500" marR="63500" marL="63500"/>
                </a:tc>
                <a:tc>
                  <a:txBody>
                    <a:bodyPr/>
                    <a:lstStyle/>
                    <a:p>
                      <a:pPr indent="0" lvl="0" marL="0" rtl="0" algn="ctr">
                        <a:spcBef>
                          <a:spcPts val="0"/>
                        </a:spcBef>
                        <a:spcAft>
                          <a:spcPts val="0"/>
                        </a:spcAft>
                        <a:buNone/>
                      </a:pPr>
                      <a:r>
                        <a:rPr lang="en" sz="900">
                          <a:latin typeface="Margarine"/>
                          <a:ea typeface="Margarine"/>
                          <a:cs typeface="Margarine"/>
                          <a:sym typeface="Margarine"/>
                        </a:rPr>
                        <a:t>Odd</a:t>
                      </a:r>
                      <a:endParaRPr sz="900">
                        <a:latin typeface="Margarine"/>
                        <a:ea typeface="Margarine"/>
                        <a:cs typeface="Margarine"/>
                        <a:sym typeface="Margarine"/>
                      </a:endParaRPr>
                    </a:p>
                  </a:txBody>
                  <a:tcPr marT="63500" marB="63500" marR="63500" marL="63500"/>
                </a:tc>
              </a:tr>
              <a:tr h="12700">
                <a:tc>
                  <a:txBody>
                    <a:bodyPr/>
                    <a:lstStyle/>
                    <a:p>
                      <a:pPr indent="0" lvl="0" marL="0" rtl="0" algn="l">
                        <a:spcBef>
                          <a:spcPts val="0"/>
                        </a:spcBef>
                        <a:spcAft>
                          <a:spcPts val="0"/>
                        </a:spcAft>
                        <a:buNone/>
                      </a:pPr>
                      <a:r>
                        <a:t/>
                      </a:r>
                      <a:endParaRPr sz="900">
                        <a:latin typeface="Margarine"/>
                        <a:ea typeface="Margarine"/>
                        <a:cs typeface="Margarine"/>
                        <a:sym typeface="Margarine"/>
                      </a:endParaRPr>
                    </a:p>
                    <a:p>
                      <a:pPr indent="0" lvl="0" marL="0" rtl="0" algn="l">
                        <a:spcBef>
                          <a:spcPts val="0"/>
                        </a:spcBef>
                        <a:spcAft>
                          <a:spcPts val="0"/>
                        </a:spcAft>
                        <a:buNone/>
                      </a:pPr>
                      <a:r>
                        <a:t/>
                      </a:r>
                      <a:endParaRPr sz="900">
                        <a:latin typeface="Margarine"/>
                        <a:ea typeface="Margarine"/>
                        <a:cs typeface="Margarine"/>
                        <a:sym typeface="Margarine"/>
                      </a:endParaRPr>
                    </a:p>
                    <a:p>
                      <a:pPr indent="0" lvl="0" marL="0" rtl="0" algn="l">
                        <a:spcBef>
                          <a:spcPts val="0"/>
                        </a:spcBef>
                        <a:spcAft>
                          <a:spcPts val="0"/>
                        </a:spcAft>
                        <a:buNone/>
                      </a:pPr>
                      <a:r>
                        <a:t/>
                      </a:r>
                      <a:endParaRPr sz="900">
                        <a:latin typeface="Margarine"/>
                        <a:ea typeface="Margarine"/>
                        <a:cs typeface="Margarine"/>
                        <a:sym typeface="Margarine"/>
                      </a:endParaRPr>
                    </a:p>
                  </a:txBody>
                  <a:tcPr marT="63500" marB="63500" marR="63500" marL="63500"/>
                </a:tc>
                <a:tc>
                  <a:txBody>
                    <a:bodyPr/>
                    <a:lstStyle/>
                    <a:p>
                      <a:pPr indent="0" lvl="0" marL="0" rtl="0" algn="l">
                        <a:spcBef>
                          <a:spcPts val="0"/>
                        </a:spcBef>
                        <a:spcAft>
                          <a:spcPts val="0"/>
                        </a:spcAft>
                        <a:buNone/>
                      </a:pPr>
                      <a:r>
                        <a:t/>
                      </a:r>
                      <a:endParaRPr sz="900">
                        <a:latin typeface="Margarine"/>
                        <a:ea typeface="Margarine"/>
                        <a:cs typeface="Margarine"/>
                        <a:sym typeface="Margarine"/>
                      </a:endParaRPr>
                    </a:p>
                  </a:txBody>
                  <a:tcPr marT="63500" marB="63500" marR="63500" marL="63500"/>
                </a:tc>
              </a:tr>
            </a:tbl>
          </a:graphicData>
        </a:graphic>
      </p:graphicFrame>
      <p:pic>
        <p:nvPicPr>
          <p:cNvPr id="200" name="Google Shape;200;p32"/>
          <p:cNvPicPr preferRelativeResize="0"/>
          <p:nvPr/>
        </p:nvPicPr>
        <p:blipFill rotWithShape="1">
          <a:blip r:embed="rId12">
            <a:alphaModFix/>
          </a:blip>
          <a:srcRect b="0" l="0" r="0" t="16170"/>
          <a:stretch/>
        </p:blipFill>
        <p:spPr>
          <a:xfrm>
            <a:off x="7905038" y="4318675"/>
            <a:ext cx="1817100" cy="130853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4" name="Shape 204"/>
        <p:cNvGrpSpPr/>
        <p:nvPr/>
      </p:nvGrpSpPr>
      <p:grpSpPr>
        <a:xfrm>
          <a:off x="0" y="0"/>
          <a:ext cx="0" cy="0"/>
          <a:chOff x="0" y="0"/>
          <a:chExt cx="0" cy="0"/>
        </a:xfrm>
      </p:grpSpPr>
      <p:sp>
        <p:nvSpPr>
          <p:cNvPr id="205" name="Google Shape;205;p33"/>
          <p:cNvSpPr txBox="1"/>
          <p:nvPr>
            <p:ph type="title"/>
          </p:nvPr>
        </p:nvSpPr>
        <p:spPr>
          <a:xfrm>
            <a:off x="342803" y="455948"/>
            <a:ext cx="9372900" cy="486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2300" u="sng">
                <a:solidFill>
                  <a:schemeClr val="accent1"/>
                </a:solidFill>
                <a:latin typeface="McLaren"/>
                <a:ea typeface="McLaren"/>
                <a:cs typeface="McLaren"/>
                <a:sym typeface="McLaren"/>
              </a:rPr>
              <a:t>Reading Summer Work Directions</a:t>
            </a:r>
            <a:endParaRPr b="1" sz="2300" u="sng">
              <a:solidFill>
                <a:schemeClr val="accent1"/>
              </a:solidFill>
              <a:latin typeface="McLaren"/>
              <a:ea typeface="McLaren"/>
              <a:cs typeface="McLaren"/>
              <a:sym typeface="McLaren"/>
            </a:endParaRPr>
          </a:p>
        </p:txBody>
      </p:sp>
      <p:sp>
        <p:nvSpPr>
          <p:cNvPr id="206" name="Google Shape;206;p33"/>
          <p:cNvSpPr txBox="1"/>
          <p:nvPr>
            <p:ph idx="1" type="body"/>
          </p:nvPr>
        </p:nvSpPr>
        <p:spPr>
          <a:xfrm>
            <a:off x="342812" y="1039434"/>
            <a:ext cx="9372900" cy="18363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Clr>
                <a:schemeClr val="dk1"/>
              </a:buClr>
              <a:buSzPts val="1100"/>
              <a:buFont typeface="Arial"/>
              <a:buNone/>
            </a:pPr>
            <a:r>
              <a:rPr lang="en" sz="1300">
                <a:solidFill>
                  <a:schemeClr val="dk1"/>
                </a:solidFill>
                <a:latin typeface="McLaren"/>
                <a:ea typeface="McLaren"/>
                <a:cs typeface="McLaren"/>
                <a:sym typeface="McLaren"/>
              </a:rPr>
              <a:t>Students will choose 1 book out of the options provided on the following page to read.  This can be an independent or shared reading experience with someone else.  On the next page, there are 4 book options that students can choose from along with the author’s name, a picture of the book cover, a summary of the book and online locations where the book can be purchased.   Once students read the book, they will complete 1 assignment from the reading activity choice board below.  Choose the reading response page that goes with the activity you </a:t>
            </a:r>
            <a:r>
              <a:rPr lang="en" sz="1300">
                <a:solidFill>
                  <a:schemeClr val="dk1"/>
                </a:solidFill>
                <a:latin typeface="McLaren"/>
                <a:ea typeface="McLaren"/>
                <a:cs typeface="McLaren"/>
                <a:sym typeface="McLaren"/>
              </a:rPr>
              <a:t>choose</a:t>
            </a:r>
            <a:r>
              <a:rPr lang="en" sz="1300">
                <a:solidFill>
                  <a:schemeClr val="dk1"/>
                </a:solidFill>
                <a:latin typeface="McLaren"/>
                <a:ea typeface="McLaren"/>
                <a:cs typeface="McLaren"/>
                <a:sym typeface="McLaren"/>
              </a:rPr>
              <a:t> from the choice board. Make sure to turn in your reading response page and ensure that your first and last name are clearly written on the page.</a:t>
            </a:r>
            <a:endParaRPr sz="1300">
              <a:latin typeface="McLaren"/>
              <a:ea typeface="McLaren"/>
              <a:cs typeface="McLaren"/>
              <a:sym typeface="McLaren"/>
            </a:endParaRPr>
          </a:p>
        </p:txBody>
      </p:sp>
      <p:graphicFrame>
        <p:nvGraphicFramePr>
          <p:cNvPr id="207" name="Google Shape;207;p33"/>
          <p:cNvGraphicFramePr/>
          <p:nvPr/>
        </p:nvGraphicFramePr>
        <p:xfrm>
          <a:off x="1232647" y="3469176"/>
          <a:ext cx="3000000" cy="3000000"/>
        </p:xfrm>
        <a:graphic>
          <a:graphicData uri="http://schemas.openxmlformats.org/drawingml/2006/table">
            <a:tbl>
              <a:tblPr>
                <a:noFill/>
                <a:tableStyleId>{329BF7BF-2D0A-4E7D-B197-48AD4D038B04}</a:tableStyleId>
              </a:tblPr>
              <a:tblGrid>
                <a:gridCol w="2531025"/>
                <a:gridCol w="2654300"/>
                <a:gridCol w="2407775"/>
              </a:tblGrid>
              <a:tr h="1124250">
                <a:tc>
                  <a:txBody>
                    <a:bodyPr/>
                    <a:lstStyle/>
                    <a:p>
                      <a:pPr indent="0" lvl="0" marL="0" rtl="0" algn="ctr">
                        <a:spcBef>
                          <a:spcPts val="0"/>
                        </a:spcBef>
                        <a:spcAft>
                          <a:spcPts val="0"/>
                        </a:spcAft>
                        <a:buNone/>
                      </a:pPr>
                      <a:r>
                        <a:rPr lang="en" sz="1600">
                          <a:latin typeface="McLaren"/>
                          <a:ea typeface="McLaren"/>
                          <a:cs typeface="McLaren"/>
                          <a:sym typeface="McLaren"/>
                        </a:rPr>
                        <a:t>Illustrate</a:t>
                      </a:r>
                      <a:endParaRPr sz="1600">
                        <a:latin typeface="McLaren"/>
                        <a:ea typeface="McLaren"/>
                        <a:cs typeface="McLaren"/>
                        <a:sym typeface="McLaren"/>
                      </a:endParaRPr>
                    </a:p>
                    <a:p>
                      <a:pPr indent="0" lvl="0" marL="0" rtl="0" algn="ctr">
                        <a:lnSpc>
                          <a:spcPct val="100000"/>
                        </a:lnSpc>
                        <a:spcBef>
                          <a:spcPts val="900"/>
                        </a:spcBef>
                        <a:spcAft>
                          <a:spcPts val="0"/>
                        </a:spcAft>
                        <a:buClr>
                          <a:schemeClr val="dk1"/>
                        </a:buClr>
                        <a:buSzPts val="900"/>
                        <a:buFont typeface="Arial"/>
                        <a:buNone/>
                      </a:pPr>
                      <a:r>
                        <a:rPr lang="en" sz="1200">
                          <a:latin typeface="McLaren"/>
                          <a:ea typeface="McLaren"/>
                          <a:cs typeface="McLaren"/>
                          <a:sym typeface="McLaren"/>
                        </a:rPr>
                        <a:t>Illustrate your favorite part of the book using as much detail as you can. Then, explain they this was your favorite part.</a:t>
                      </a:r>
                      <a:endParaRPr sz="1200">
                        <a:latin typeface="McLaren"/>
                        <a:ea typeface="McLaren"/>
                        <a:cs typeface="McLaren"/>
                        <a:sym typeface="McLaren"/>
                      </a:endParaRPr>
                    </a:p>
                    <a:p>
                      <a:pPr indent="0" lvl="0" marL="0" rtl="0" algn="ctr">
                        <a:spcBef>
                          <a:spcPts val="900"/>
                        </a:spcBef>
                        <a:spcAft>
                          <a:spcPts val="0"/>
                        </a:spcAft>
                        <a:buNone/>
                      </a:pPr>
                      <a:r>
                        <a:t/>
                      </a:r>
                      <a:endParaRPr sz="1600">
                        <a:latin typeface="McLaren"/>
                        <a:ea typeface="McLaren"/>
                        <a:cs typeface="McLaren"/>
                        <a:sym typeface="McLaren"/>
                      </a:endParaRPr>
                    </a:p>
                  </a:txBody>
                  <a:tcPr marT="70650" marB="70650" marR="118325" marL="1183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 sz="1600">
                          <a:latin typeface="McLaren"/>
                          <a:ea typeface="McLaren"/>
                          <a:cs typeface="McLaren"/>
                          <a:sym typeface="McLaren"/>
                        </a:rPr>
                        <a:t>Story Summary</a:t>
                      </a:r>
                      <a:endParaRPr sz="1600">
                        <a:latin typeface="McLaren"/>
                        <a:ea typeface="McLaren"/>
                        <a:cs typeface="McLaren"/>
                        <a:sym typeface="McLaren"/>
                      </a:endParaRPr>
                    </a:p>
                    <a:p>
                      <a:pPr indent="0" lvl="0" marL="0" rtl="0" algn="ctr">
                        <a:lnSpc>
                          <a:spcPct val="100000"/>
                        </a:lnSpc>
                        <a:spcBef>
                          <a:spcPts val="900"/>
                        </a:spcBef>
                        <a:spcAft>
                          <a:spcPts val="0"/>
                        </a:spcAft>
                        <a:buClr>
                          <a:schemeClr val="dk1"/>
                        </a:buClr>
                        <a:buSzPts val="900"/>
                        <a:buFont typeface="Arial"/>
                        <a:buNone/>
                      </a:pPr>
                      <a:r>
                        <a:rPr lang="en" sz="1200">
                          <a:latin typeface="McLaren"/>
                          <a:ea typeface="McLaren"/>
                          <a:cs typeface="McLaren"/>
                          <a:sym typeface="McLaren"/>
                        </a:rPr>
                        <a:t>Write what happened in the beginning, middle, and end of your story. Draw a detailed picture to go with each part.</a:t>
                      </a:r>
                      <a:endParaRPr sz="1200">
                        <a:latin typeface="McLaren"/>
                        <a:ea typeface="McLaren"/>
                        <a:cs typeface="McLaren"/>
                        <a:sym typeface="McLaren"/>
                      </a:endParaRPr>
                    </a:p>
                    <a:p>
                      <a:pPr indent="0" lvl="0" marL="0" rtl="0" algn="ctr">
                        <a:spcBef>
                          <a:spcPts val="900"/>
                        </a:spcBef>
                        <a:spcAft>
                          <a:spcPts val="0"/>
                        </a:spcAft>
                        <a:buNone/>
                      </a:pPr>
                      <a:r>
                        <a:t/>
                      </a:r>
                      <a:endParaRPr sz="1600">
                        <a:latin typeface="McLaren"/>
                        <a:ea typeface="McLaren"/>
                        <a:cs typeface="McLaren"/>
                        <a:sym typeface="McLaren"/>
                      </a:endParaRPr>
                    </a:p>
                  </a:txBody>
                  <a:tcPr marT="70650" marB="70650" marR="118325" marL="1183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 sz="1600">
                          <a:latin typeface="McLaren"/>
                          <a:ea typeface="McLaren"/>
                          <a:cs typeface="McLaren"/>
                          <a:sym typeface="McLaren"/>
                        </a:rPr>
                        <a:t>Letter to the Author</a:t>
                      </a:r>
                      <a:endParaRPr sz="1600">
                        <a:latin typeface="McLaren"/>
                        <a:ea typeface="McLaren"/>
                        <a:cs typeface="McLaren"/>
                        <a:sym typeface="McLaren"/>
                      </a:endParaRPr>
                    </a:p>
                    <a:p>
                      <a:pPr indent="0" lvl="0" marL="0" rtl="0" algn="ctr">
                        <a:lnSpc>
                          <a:spcPct val="100000"/>
                        </a:lnSpc>
                        <a:spcBef>
                          <a:spcPts val="900"/>
                        </a:spcBef>
                        <a:spcAft>
                          <a:spcPts val="900"/>
                        </a:spcAft>
                        <a:buNone/>
                      </a:pPr>
                      <a:r>
                        <a:rPr lang="en" sz="1200">
                          <a:latin typeface="McLaren"/>
                          <a:ea typeface="McLaren"/>
                          <a:cs typeface="McLaren"/>
                          <a:sym typeface="McLaren"/>
                        </a:rPr>
                        <a:t>Write a letter to the author. Tell him or her what you liked or disliked about the book. Let them know what you thought of the characters and story.</a:t>
                      </a:r>
                      <a:endParaRPr sz="1200">
                        <a:latin typeface="McLaren"/>
                        <a:ea typeface="McLaren"/>
                        <a:cs typeface="McLaren"/>
                        <a:sym typeface="McLaren"/>
                      </a:endParaRPr>
                    </a:p>
                  </a:txBody>
                  <a:tcPr marT="70650" marB="70650" marR="118325" marL="1183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816550">
                <a:tc>
                  <a:txBody>
                    <a:bodyPr/>
                    <a:lstStyle/>
                    <a:p>
                      <a:pPr indent="0" lvl="0" marL="0" rtl="0" algn="ctr">
                        <a:spcBef>
                          <a:spcPts val="0"/>
                        </a:spcBef>
                        <a:spcAft>
                          <a:spcPts val="0"/>
                        </a:spcAft>
                        <a:buNone/>
                      </a:pPr>
                      <a:r>
                        <a:rPr lang="en" sz="1600">
                          <a:latin typeface="McLaren"/>
                          <a:ea typeface="McLaren"/>
                          <a:cs typeface="McLaren"/>
                          <a:sym typeface="McLaren"/>
                        </a:rPr>
                        <a:t>New Title and Cover</a:t>
                      </a:r>
                      <a:endParaRPr sz="1600">
                        <a:latin typeface="McLaren"/>
                        <a:ea typeface="McLaren"/>
                        <a:cs typeface="McLaren"/>
                        <a:sym typeface="McLaren"/>
                      </a:endParaRPr>
                    </a:p>
                    <a:p>
                      <a:pPr indent="0" lvl="0" marL="0" rtl="0" algn="ctr">
                        <a:lnSpc>
                          <a:spcPct val="100000"/>
                        </a:lnSpc>
                        <a:spcBef>
                          <a:spcPts val="900"/>
                        </a:spcBef>
                        <a:spcAft>
                          <a:spcPts val="900"/>
                        </a:spcAft>
                        <a:buNone/>
                      </a:pPr>
                      <a:r>
                        <a:rPr lang="en" sz="1200">
                          <a:latin typeface="McLaren"/>
                          <a:ea typeface="McLaren"/>
                          <a:cs typeface="McLaren"/>
                          <a:sym typeface="McLaren"/>
                        </a:rPr>
                        <a:t>Brainstorm a new title for the book. Then, redesign the cover. After you've finished, write a paragraph explaining why you picked that title and cover design.</a:t>
                      </a:r>
                      <a:endParaRPr sz="1200">
                        <a:latin typeface="McLaren"/>
                        <a:ea typeface="McLaren"/>
                        <a:cs typeface="McLaren"/>
                        <a:sym typeface="McLaren"/>
                      </a:endParaRPr>
                    </a:p>
                  </a:txBody>
                  <a:tcPr marT="70650" marB="70650" marR="118325" marL="1183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 sz="1600">
                          <a:latin typeface="McLaren"/>
                          <a:ea typeface="McLaren"/>
                          <a:cs typeface="McLaren"/>
                          <a:sym typeface="McLaren"/>
                        </a:rPr>
                        <a:t>Compare and Contrast</a:t>
                      </a:r>
                      <a:endParaRPr sz="1600">
                        <a:latin typeface="McLaren"/>
                        <a:ea typeface="McLaren"/>
                        <a:cs typeface="McLaren"/>
                        <a:sym typeface="McLaren"/>
                      </a:endParaRPr>
                    </a:p>
                    <a:p>
                      <a:pPr indent="0" lvl="0" marL="0" rtl="0" algn="ctr">
                        <a:lnSpc>
                          <a:spcPct val="100000"/>
                        </a:lnSpc>
                        <a:spcBef>
                          <a:spcPts val="900"/>
                        </a:spcBef>
                        <a:spcAft>
                          <a:spcPts val="900"/>
                        </a:spcAft>
                        <a:buNone/>
                      </a:pPr>
                      <a:r>
                        <a:rPr lang="en" sz="1200">
                          <a:latin typeface="McLaren"/>
                          <a:ea typeface="McLaren"/>
                          <a:cs typeface="McLaren"/>
                          <a:sym typeface="McLaren"/>
                        </a:rPr>
                        <a:t>Choose a character from the book and yourself and illustrate them below. Compare and contrast yourself to the character. How are you similar? List ways you are similar in the middle. How are you different? List ways you are different on the sides.</a:t>
                      </a:r>
                      <a:endParaRPr sz="1200">
                        <a:latin typeface="McLaren"/>
                        <a:ea typeface="McLaren"/>
                        <a:cs typeface="McLaren"/>
                        <a:sym typeface="McLaren"/>
                      </a:endParaRPr>
                    </a:p>
                  </a:txBody>
                  <a:tcPr marT="70650" marB="70650" marR="118325" marL="1183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900"/>
                        <a:buFont typeface="Arial"/>
                        <a:buNone/>
                      </a:pPr>
                      <a:r>
                        <a:rPr lang="en" sz="1600">
                          <a:latin typeface="McLaren"/>
                          <a:ea typeface="McLaren"/>
                          <a:cs typeface="McLaren"/>
                          <a:sym typeface="McLaren"/>
                        </a:rPr>
                        <a:t>Be the Teacher</a:t>
                      </a:r>
                      <a:endParaRPr sz="1600">
                        <a:latin typeface="McLaren"/>
                        <a:ea typeface="McLaren"/>
                        <a:cs typeface="McLaren"/>
                        <a:sym typeface="McLaren"/>
                      </a:endParaRPr>
                    </a:p>
                    <a:p>
                      <a:pPr indent="0" lvl="0" marL="0" rtl="0" algn="ctr">
                        <a:spcBef>
                          <a:spcPts val="0"/>
                        </a:spcBef>
                        <a:spcAft>
                          <a:spcPts val="0"/>
                        </a:spcAft>
                        <a:buClr>
                          <a:schemeClr val="dk1"/>
                        </a:buClr>
                        <a:buSzPts val="900"/>
                        <a:buFont typeface="Arial"/>
                        <a:buNone/>
                      </a:pPr>
                      <a:r>
                        <a:t/>
                      </a:r>
                      <a:endParaRPr sz="1600">
                        <a:latin typeface="McLaren"/>
                        <a:ea typeface="McLaren"/>
                        <a:cs typeface="McLaren"/>
                        <a:sym typeface="McLaren"/>
                      </a:endParaRPr>
                    </a:p>
                    <a:p>
                      <a:pPr indent="0" lvl="0" marL="0" rtl="0" algn="ctr">
                        <a:spcBef>
                          <a:spcPts val="0"/>
                        </a:spcBef>
                        <a:spcAft>
                          <a:spcPts val="0"/>
                        </a:spcAft>
                        <a:buClr>
                          <a:schemeClr val="dk1"/>
                        </a:buClr>
                        <a:buSzPts val="900"/>
                        <a:buFont typeface="Arial"/>
                        <a:buNone/>
                      </a:pPr>
                      <a:r>
                        <a:rPr lang="en" sz="1200">
                          <a:latin typeface="McLaren"/>
                          <a:ea typeface="McLaren"/>
                          <a:cs typeface="McLaren"/>
                          <a:sym typeface="McLaren"/>
                        </a:rPr>
                        <a:t>Create a 10 question quiz about the book you read. Include an answer key.</a:t>
                      </a:r>
                      <a:endParaRPr sz="1200">
                        <a:latin typeface="McLaren"/>
                        <a:ea typeface="McLaren"/>
                        <a:cs typeface="McLaren"/>
                        <a:sym typeface="McLaren"/>
                      </a:endParaRPr>
                    </a:p>
                  </a:txBody>
                  <a:tcPr marT="70650" marB="70650" marR="118325" marL="1183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
        <p:nvSpPr>
          <p:cNvPr id="208" name="Google Shape;208;p33"/>
          <p:cNvSpPr txBox="1"/>
          <p:nvPr>
            <p:ph type="title"/>
          </p:nvPr>
        </p:nvSpPr>
        <p:spPr>
          <a:xfrm>
            <a:off x="342762" y="2875737"/>
            <a:ext cx="9372900" cy="486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2300" u="sng">
                <a:solidFill>
                  <a:schemeClr val="accent1"/>
                </a:solidFill>
                <a:latin typeface="McLaren"/>
                <a:ea typeface="McLaren"/>
                <a:cs typeface="McLaren"/>
                <a:sym typeface="McLaren"/>
              </a:rPr>
              <a:t>Reading Choice Board</a:t>
            </a:r>
            <a:endParaRPr b="1" sz="2300" u="sng">
              <a:solidFill>
                <a:schemeClr val="accent1"/>
              </a:solidFill>
              <a:latin typeface="McLaren"/>
              <a:ea typeface="McLaren"/>
              <a:cs typeface="McLaren"/>
              <a:sym typeface="McLaren"/>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